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ண்ணீரை நீ கடக்கும் போ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 அவர் துடைத்திடுவ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ம்போல சத்துரு வந்த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ல் கொடியேற்றிடுவார் (இஸ்ரவேலை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தை உந்தன் கூடாரத்த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ுகாமலே காத்திடுவ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ையிலே காக்கும்படிக்க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்களை அனுப்பிடுவார் (இஸ்ரவேலை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ோர்ந்துபோன உனக்கு அவ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வத்தை அளித்திடுவ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 கண்ட எகிப்தியன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ரமான புயல் வந்தால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தகத்தால் தேற்றிடுவார் (இஸ்ரவேலை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ே இனி காண்பதி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ை காக்கும் தேவ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ங்கவில்லை தூங்கவி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சந்தமாரா மதுரமா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சந்தமாய் உன் வாழ்க்கை மாற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ோடு நீ விதைத்த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ெம்பீரமாய் அறுத்திடுவாய் (இஸ்ரவேலை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9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2026-07-09T07:18:48Z</dcterms:created>
  <dcterms:modified xsi:type="dcterms:W3CDTF">2026-07-09T07:18:48Z</dcterms:modified>
  <dc:title>துதிப் பாடல்கள் : 593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