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நாமம் உயர்த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அன்பைப் பாட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தந்த இரட்சிப்பு பெரிதல்லோ பெரிதல்ல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வழிகள் அதிசயம் அதிச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 நிறைந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ட்சிமை உடைய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தரும் இன்பமெல்லாம் நிரந்தரம் நிரந்த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ஆராதிக்கக் கூடிவந்தோம் நல்ல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வார்த்தைகள் வல்லமை வல்ல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்மை உள்ள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க்குப் பாத்திர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ோடும் நல் உண்மையோ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ஆராதிக்க கூடிவந்தோம் பரிசுத்த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 உள்ளத்தோ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(6) உமக்குத்தா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செய்த நன்மைகள் ஏராளம் எராள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கிருபைகள் தாராளம் தாராள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2026-06-10T09:09:58Z</dcterms:created>
  <dcterms:modified xsi:type="dcterms:W3CDTF">2026-06-10T09:09:58Z</dcterms:modified>
  <dc:title>துதிப் பாடல்கள் : 689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