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62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உயர்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ைப் ப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ந்த இரட்சிப்பு பெரிதல்லோ பெரித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வழிகள் அதிசயம் அதிச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நிறை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ட்சிமை உடைய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ரும் இன்பமெல்லாம் நிரந்தரம் நிரந்த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க்கக் கூடிவந்தோம் ந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வார்த்தைகள் வல்லமை வல்ல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 உள்ள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ுப் பாத்தி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ோடும் நல் உண்மைய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க்க கூடிவந்தோம் பரிசு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உள்ளத்த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(6) உமக்குத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ெய்த நன்மைகள் ஏராளம் எராள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கிருபைகள் தாராளம் தாராள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2026-09-08T12:18:59Z</dcterms:created>
  <dcterms:modified xsi:type="dcterms:W3CDTF">2026-09-08T12:18:59Z</dcterms:modified>
  <dc:title>துதிப் பாடல்கள் : 689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