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my bondage, sorrow, and night, 
Jesus, I come ! Jesus, I come ! 
Into Thy freedom, gladness, and light, 
Jesus, I come to Thee ! 
Out of my sickness into Thy health, 
Out of my want and into Thy wealth, 
Out of my sin and into Thyself, 
Jesus, I come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t of my shameful failure and loss, 
Jesus I come ! Jesus, I come ! 
Into the glorious gain of Thy cross, 
Jesus, I come to Thee ! 
Out of earth's sorrows into Thy balm, 
Out of life's storm and into Thy calm, 
Out of distress to jubilant psalm, 
Jesus, I come to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t of unrest and arrogant pride, 
Jesus, I come ! Jesus, I come ! 
Into Thy blessed will to abide, 
Jesus, I come to Thee ! 
Out of myself to dwell in Thy love, 
Out of despair into raptures above, 
Upward for aye on wings like a dove, 
Jesus, I come to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ut of the fear and dread of the tomb, 
Jesus, I come ! Jesus, I come ! 
Into the joy and light of Thy home, 
Jesus, I come to Thee ! 
Out of the depths of ruin untold, 
Into the peace of Thy sheltering fold, 
Ever Thy glorious face to behold, 
Jesus, I come to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2026-07-31T14:02:17Z</dcterms:created>
  <dcterms:modified xsi:type="dcterms:W3CDTF">2026-07-31T14:02:17Z</dcterms:modified>
  <dc:title>Hymn : 498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