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மூப்பர்களில் ஒருவன் என்னை நோக்கி: நீ அழவேண்டாம்; இதோ, யூதா கோத்திரத்துச் சிங்கமும் தாவீதின் வேருமானவர் புஸ்தகத்தைத் திறக்கவும் அதின் ஏழு முத்திரைகளையும் உடைக்கவும் ஜெயங்கொண்டிருக்கிறார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, இதோ, அடிக்கப்பட்டவண்ணமாயிருக்கிற ஒரு ஆட்டுக்குட்டி சிங்காசனத்திற்கும், நான்கு ஜீவன்களுக்கும், மூப்பர்களுக்கும் மத்தியிலே நிற்கக்கண்டேன்; அது ஏழு கொம்புகளையும் ஏழு கண்களையும் உடையதாயிருந்தது; அந்தக்கண்கள் பூமியெங்கும் அனுப்பப்படுகிற தேவனுடைய ஏழு ஆவிகளேயா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, இதோ, அடிக்கப்பட்டவண்ணமாயிருக்கிற ஒரு ஆட்டுக்குட்டி சிங்காசனத்திற்கும், நான்கு ஜீவன்களுக்கும், மூப்பர்களுக்கும் மத்தியிலே நிற்கக்கண்டேன்; அது ஏழு கொம்புகளையும் ஏழு கண்களையும் உடையதாயிருந்தது; அந்தக்கண்கள் பூமியெங்கும் அனுப்பப்படுகிற தேவனுடைய ஏழு ஆவிகளேய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, இதோ, அடிக்கப்பட்டவண்ணமாயிருக்கிற ஒரு ஆட்டுக்குட்டி சிங்காசனத்திற்கும், நான்கு ஜீவன்களுக்கும், மூப்பர்களுக்கும் மத்தியிலே நிற்கக்கண்டேன்; அது ஏழு கொம்புகளையும் ஏழு கண்களையும் உடையதாயிருந்தது; அந்தக்கண்கள் பூமியெங்கும் அனுப்பப்படுகிற தேவனுடைய ஏழு ஆவிகளேய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ஆட்டுக்குட்டியானவர் வந்து, சிங்காசனத்தின்மேல் உட்கார்ந்தவருடைய வலதுகரத்திலிருந்த புஸ்தகத்தை வாங்க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 புஸ்தகத்தை அவர் வாங்கினபோது, அந்த நான்கு ஜீவன்களும், இருபத்துநான்கு மூப்பர்களும் தங்கள் தங்கள் சுரமண்டலங்களையும், பரிசுத்தவான்களுடைய ஜெபங்களாகிய தூபவர்க்கத்தால் நிறைந்த பொற்கலசங்களையும் பிடித்துக்கொண்டு, ஆட்டுக்குட்டியானவருக்குமுன்பாக வணக்கமாய் விழுந்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 புஸ்தகத்தை அவர் வாங்கினபோது, அந்த நான்கு ஜீவன்களும், இருபத்துநான்கு மூப்பர்களும் தங்கள் தங்கள் சுரமண்டலங்களையும், பரிசுத்தவான்களுடைய ஜெபங்களாகிய தூபவர்க்கத்தால் நிறைந்த பொற்கலசங்களையும் பிடித்துக்கொண்டு, ஆட்டுக்குட்டியானவருக்குமுன்பாக வணக்கமாய் விழுந்து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 புஸ்தகத்தை அவர் வாங்கினபோது, அந்த நான்கு ஜீவன்களும், இருபத்துநான்கு மூப்பர்களும் தங்கள் தங்கள் சுரமண்டலங்களையும், பரிசுத்தவான்களுடைய ஜெபங்களாகிய தூபவர்க்கத்தால் நிறைந்த பொற்கலசங்களையும் பிடித்துக்கொண்டு, ஆட்டுக்குட்டியானவருக்குமுன்பாக வணக்கமாய் விழுந்த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ரீர் புஸ்தகத்தை வாங்கவும் அதின் முத்திரைகளை உடைக்கவும் பாத்திரராயிருக்கிறீர்; ஏனெனில் நீர் அடிக்கப்பட்டு, சகல கோத்திரங்களிலும் பாஷைக்காரரிலும் ஜனங்களிலும் ஜாதிகளிலுமிருந்து எங்களை தேவனுக்கென்று உம்முடைய இரத்தத்தினாலே மீட்டுக்கொண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ரீர் புஸ்தகத்தை வாங்கவும் அதின் முத்திரைகளை உடைக்கவும் பாத்திரராயிருக்கிறீர்; ஏனெனில் நீர் அடிக்கப்பட்டு, சகல கோத்திரங்களிலும் பாஷைக்காரரிலும் ஜனங்களிலும் ஜாதிகளிலுமிருந்து எங்களை தேவனுக்கென்று உம்முடைய இரத்தத்தினாலே மீட்டுக்கொண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உள்ளும் புறம்பும் எழுதப்பட்டு, ஏழு முத்திரைகளால் முத்திரிக்கப்பட்டிருந்த ஒரு புஸ்தகத்தைச் சிங்காசனத்தின்மேல் வீற்றிருக்கிறவருடைய வலதுகரத்திலே 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ரீர் புஸ்தகத்தை வாங்கவும் அதின் முத்திரைகளை உடைக்கவும் பாத்திரராயிருக்கிறீர்; ஏனெனில் நீர் அடிக்கப்பட்டு, சகல கோத்திரங்களிலும் பாஷைக்காரரிலும் ஜனங்களிலும் ஜாதிகளிலுமிருந்து எங்களை தேவனுக்கென்று உம்முடைய இரத்தத்தினாலே மீட்டுக்கொண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ங்கள் தேவனுக்குமுன்பாக எங்களை ராஜாக்களும் ஆசாரியர்களுமாக்கினீர்; நாங்கள் பூமியிலே அரசாளுவோமென்று புதிய பாட்டைப் பாட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ங்கள் தேவனுக்குமுன்பாக எங்களை ராஜாக்களும் ஆசாரியர்களுமாக்கினீர்; நாங்கள் பூமியிலே அரசாளுவோமென்று புதிய பாட்டைப் பாட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நான் பார்த்தாவது, சிங்காசனத்தையும் ஜீவன்களையும் மூப்பர்களையும் சூழ்ந்திருந்த அநேக தூதர்களுடைய சத்தத்தைக் கேட்டேன்; அவர்களுடைய இலக்கம் பதினாயிரம் பதினாயிரமாகவும், ஆயிரமாயிரமாகவும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நான் பார்த்தாவது, சிங்காசனத்தையும் ஜீவன்களையும் மூப்பர்களையும் சூழ்ந்திருந்த அநேக தூதர்களுடைய சத்தத்தைக் கேட்டேன்; அவர்களுடைய இலக்கம் பதினாயிரம் பதினாயிரமாகவும், ஆயிரமாயிரமாகவும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ம் மகா சத்தமிட்டு: அடிக்கப்பட்ட ஆட்டுக்குட்டியானவர் வல்லமையையும் ஐசுவரியத்தையும் ஞானத்தையும் பெலத்தையும் கனத்தையும் மகிமையையும் ஸ்தோத்திரத்தையும் பெற்றுக்கொள்ளப் பாத்திரராயிருக்கிறார் என்று சொன்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ம் மகா சத்தமிட்டு: அடிக்கப்பட்ட ஆட்டுக்குட்டியானவர் வல்லமையையும் ஐசுவரியத்தையும் ஞானத்தையும் பெலத்தையும் கனத்தையும் மகிமையையும் ஸ்தோத்திரத்தையும் பெற்றுக்கொள்ளப் பாத்திரராயிருக்கிறார் என்று சொன்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வானத்திலும் பூமியிலும் பூமியின் கீழுமிருக்கிற சிருஷ்டிகள் யாவும், சமுத்திரத்திலுள்ளவைகளும், அவற்றுளடங்கிய வஸ்துக்கள் யாவும்: சிங்காசனத்தின்மேல் வீற்றிருக்கிறவருக்கும் ஆட்டுக்குட்டியானவருக்கும் ஸ்தோத்திரமும் கனமும் மகிமையும் வல்லமையும் சதா காலங்களிலும் உண்டாவதாக என்று சொல்லக்கேட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வானத்திலும் பூமியிலும் பூமியின் கீழுமிருக்கிற சிருஷ்டிகள் யாவும், சமுத்திரத்திலுள்ளவைகளும், அவற்றுளடங்கிய வஸ்துக்கள் யாவும்: சிங்காசனத்தின்மேல் வீற்றிருக்கிறவருக்கும் ஆட்டுக்குட்டியானவருக்கும் ஸ்தோத்திரமும் கனமும் மகிமையும் வல்லமையும் சதா காலங்களிலும் உண்டாவதாக என்று சொல்லக்கேட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நான்கு ஜீவன்களும் ஆமென் என்று சொல்லின. இருபத்து நான்கு மூப்பர்களும் வணக்கமாய் விழுந்து சதாகாலங்களிலும் உயிரோடிருக்கிறவரைத் தொழுதுகொ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உள்ளும் புறம்பும் எழுதப்பட்டு, ஏழு முத்திரைகளால் முத்திரிக்கப்பட்டிருந்த ஒரு புஸ்தகத்தைச் சிங்காசனத்தின்மேல் வீற்றிருக்கிறவருடைய வலதுகரத்திலே கண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ஸ்தகத்தைத் திறக்கவும் அதின் முத்திரைகளை உடைக்கவும் பாத்திரவான் யாரென்று மிகுந்த சத்தமிட்டுக் கூறுகிற பலமுள்ள ஒரு தூதனையுங் க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ஸ்தகத்தைத் திறக்கவும் அதின் முத்திரைகளை உடைக்கவும் பாத்திரவான் யாரென்று மிகுந்த சத்தமிட்டுக் கூறுகிற பலமுள்ள ஒரு தூதனையுங் கண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லாவது, பூமியிலாவது, பூமியின் கீழாவது, ஒருவனும் அந்தப் புஸ்தகத்தைத் திறக்கவும், அதைப் பார்க்கவும் கூடாத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லாவது, பூமியிலாவது, பூமியின் கீழாவது, ஒருவனும் அந்தப் புஸ்தகத்தைத் திறக்கவும், அதைப் பார்க்கவும் கூடாத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வனும் அந்தப் புஸ்தகத்தைத் திறந்து வாசிக்கவும் அதைப் பார்க்கவும் பாத்திரவானாகக் காணப்படாததினால் நான் மிகவும் அழு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மூப்பர்களில் ஒருவன் என்னை நோக்கி: நீ அழவேண்டாம்; இதோ, யூதா கோத்திரத்துச் சிங்கமும் தாவீதின் வேருமானவர் புஸ்தகத்தைத் திறக்கவும் அதின் ஏழு முத்திரைகளையும் உடைக்கவும் ஜெயங்கொண்டிருக்கிறார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ప్పుటకై జయముపొందెనని నా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సింహాసనమునకును ఆ నాలుగు జీవుల కును పెద్దలకును మధ్యను, వధింపబడినట్లుండిన గొఱ్ఱపిల్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ిచియుండుట చూచితిని. ఆ గొఱ్ఱపిల్లకు ఏడు కొమ్ములును ఏడు కన్నులు నుండెను. ఆ కన్నులు భూమి యందంత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పబడిన దేవుని యేడు ఆత్మ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యన వచ్చి సింహాసనమునందు ఆసీనుడైయుండువాని కుడిచేతిలో నుండి ఆ గ్రంథమును తీసి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ఆయన దానిని తీసి కొనినప్పుడు ఆ నాలుగుజీవులును, వీణలను, ధూప ద్రవ్య ములతో నిండిన సువర్ణపాత్ర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ుకొనియున్న ఆ యిరువదినలుగురు పెద్దలును, ఆ గొఱ్ఱపిల్ల యెదుట సాగిల పడిరి. ఈ పాత్రలు పరిశుద్ధ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ర్థన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 పెద్దలునీవు ఆ గ్రంథమును తీసికొని దాని ముద్రలను విప్పుటకు యోగ్యుడవు, నీవు వధింపబడినవాడవై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తమిచ్చి, ప్రతి వంశములోను, ఆయా భాషలు మాటలాడువారిలోను, ప్రతి ప్రజలోను, ప్రతి జనములోను, దేవునికొర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లోపటను వెలుపటను వ్రాతకలిగి, యేడు ముద్రలు గట్టిగా వేసియున్న యొక గ్రంథము సింహా సనమున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ుష్యులను కొ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ా దేవునికి వారిని ఒక రాజ్యముగాను యాజకులనుగాను చేసితివి; గనుక వారు భూలోకమందు ఏలుదురని క్రొత్తపా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నేను చూడగా సింహాసనమును జీవులను, పెద్దలను ఆవరించి యున్న అనేక దూతల స్వరము వినబడెను,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ెక్క కోట్లకొలది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రువధింపబడిన గొఱ్ఱపిల్ల, శక్తియు ఐశ్వర్యమును జ్ఞానమును బలమును ఘనతయు మహిమయు స్తోత్ర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నర్హుడని గొప్ప స్వరముతో చెప్ప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ంతట పరలోకమందును భూలోకమందును భూమి క్రిందను సముద్రములోను ఉన్న ప్రతి సృష్టము, అనగా వాటిలో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ర్వమును సింహాసనాసీనుడై యున్నవానికిని గొఱ్ఱపిల్లకును స్తోత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 నాలుగు జీవులుఆమేన్‌ అని చెప్పగా ఆ పెద్దలు సాగిలపడి నమస్కారమ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సీసుడైయుండువాని కుడిచేత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రియు దాని ముద్రలు తీసి ఆ గ్రంథము విప్పుటకు యోగ్యుడైనవాడెవడని బలిష్ఠుడైన యొక దేవదూత బిగ్గ ర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చురింపగా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యితే పరలోకమందు గాని భూమిమీదగాని భూమిక్రిందగాని ఆ గ్రంథము విప్పుటకైనను చూచుటకైనను ఎవనికిని శక్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గ్రంథము విప్పుటకైనను చూచుటకైనను యోగ్యుడెవడును కనబడనందున నేను బహుగా ఏడ్చుచ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 పెద్దలలో ఒకడుఏడువకుము; ఇదిగో దావీదుకు చిగురైన యూదా గోత్రపు సింహము ఏడు ముద్రలను తీసి ఆ గ్రంథ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2026-07-31T18:37:58Z</dcterms:created>
  <dcterms:modified xsi:type="dcterms:W3CDTF">2026-07-31T18:37:58Z</dcterms:modified>
  <dc:title>வெளி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