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presProps" Target="presProps.xml"/>
  <Relationship Id="rId41" Type="http://schemas.openxmlformats.org/officeDocument/2006/relationships/viewProps" Target="viewProps.xml"/>
  <Relationship Id="rId4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one of the elders says unto me, Weep not: behold, the Lion of the tribe of Juda, the Root of David, has prevailed to open the book, and to loose the seven seals thereof.]]></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one of the elders says unto me, Weep not: behold, the Lion of the tribe of Juda, the Root of David, has prevailed to open the book, and to loose the seven seals thereof.]]></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one of the elders says unto me, Weep not: behold, the Lion of the tribe of Juda, the Root of David, has prevailed to open the book, and to loose the seven seals thereof.]]></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beheld, and, lo, in the midst of the throne and of the four beasts, and in the midst of the elders, stood a Lamb as it had been slain, having seven horns and seven eyes, which are the seven Spirits of God sent forth into all the earth.]]></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beheld, and, lo, in the midst of the throne and of the four beasts, and in the midst of the elders, stood a Lamb as it had been slain, having seven horns and seven eyes, which are the seven Spirits of God sent forth into all the earth.]]></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beheld, and, lo, in the midst of the throne and of the four beasts, and in the midst of the elders, stood a Lamb as it had been slain, having seven horns and seven eyes, which are the seven Spirits of God sent forth into all the earth.]]></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came and took the book out of the right hand of him that sat upon the thron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came and took the book out of the right hand of him that sat upon the thron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he had taken the book, the four beasts and four and twenty elders fell down before the Lamb, having every one of them harps, and golden vials full of odours, which are the prayers of saint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he had taken the book, the four beasts and four and twenty elders fell down before the Lamb, having every one of them harps, and golden vials full of odours, which are the prayers of saint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in the right hand of him that sat on the throne a book written within and on the backside, sealed with seven seal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he had taken the book, the four beasts and four and twenty elders fell down before the Lamb, having every one of them harps, and golden vials full of odours, which are the prayers of saint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sung a new song, saying, You are worthy to take the book, and to open the seals thereof: for you were slain, and have redeemed us to God by your blood out of every kindred, and tongue, and people, and natio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sung a new song, saying, You are worthy to take the book, and to open the seals thereof: for you were slain, and have redeemed us to God by your blood out of every kindred, and tongue, and people, and nation;]]></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sung a new song, saying, You are worthy to take the book, and to open the seals thereof: for you were slain, and have redeemed us to God by your blood out of every kindred, and tongue, and people, and nation;]]></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ave made us unto our God kings and priests: and we shall reign on the earth.]]></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ave made us unto our God kings and priests: and we shall reign on the earth.]]></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beheld, and I heard the voice of many angels round about the throne and the beasts and the elders: and the number of them was ten thousand times ten thousand, and thousands of thousand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beheld, and I heard the voice of many angels round about the throne and the beasts and the elders: and the number of them was ten thousand times ten thousand, and thousands of thousand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beheld, and I heard the voice of many angels round about the throne and the beasts and the elders: and the number of them was ten thousand times ten thousand, and thousands of thousand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aying with a loud voice, Worthy is the Lamb that was slain to receive power, and riches, and wisdom, and strength, and honour, and glory, and blessing.]]></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 saw in the right hand of him that sat on the throne a book written within and on the backside, sealed with seven seal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aying with a loud voice, Worthy is the Lamb that was slain to receive power, and riches, and wisdom, and strength, and honour, and glory, and blessing.]]></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aying with a loud voice, Worthy is the Lamb that was slain to receive power, and riches, and wisdom, and strength, and honour, and glory, and blessing.]]></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every creature which is in heaven, and on the earth, and under the earth, and such as are in the sea, and all that are in them, heard I saying, Blessing, and honour, and glory, and power, be unto him that sits upon the throne, and unto the Lamb for ever and ever.]]></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every creature which is in heaven, and on the earth, and under the earth, and such as are in the sea, and all that are in them, heard I saying, Blessing, and honour, and glory, and power, be unto him that sits upon the throne, and unto the Lamb for ever and ever.]]></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every creature which is in heaven, and on the earth, and under the earth, and such as are in the sea, and all that are in them, heard I saying, Blessing, and honour, and glory, and power, be unto him that sits upon the throne, and unto the Lamb for ever and eve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every creature which is in heaven, and on the earth, and under the earth, and such as are in the sea, and all that are in them, heard I saying, Blessing, and honour, and glory, and power, be unto him that sits upon the throne, and unto the Lamb for ever and ever.]]></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 four beasts said, Amen. And the four and twenty elders fell down and worshipped him that lives for ever and ever.]]></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 four beasts said, Amen. And the four and twenty elders fell down and worshipped him that lives for ever and ever.]]></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 strong angel proclaiming with a loud voice, Who is worthy to open the book, and to loose the seals thereof?]]></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 saw a strong angel proclaiming with a loud voice, Who is worthy to open the book, and to loose the seals thereof?]]></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no man in heaven, nor in earth, neither under the earth, was able to open the book, neither to look thereon.]]></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no man in heaven, nor in earth, neither under the earth, was able to open the book, neither to look thereon.]]></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wept much, because no man was found worthy to open and to read the book, neither to look thereo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I wept much, because no man was found worthy to open and to read the book, neither to look thereo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1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மூப்பர்களில் ஒருவன் என்னை நோக்கி: நீ அழவேண்டாம்; இதோ, யூதா கோத்திரத்துச் சிங்க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தின் வேருமானவர் புஸ்தகத்தைத் திறக்கவும் அதின் ஏழு முத்திரைகளையும் உடை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யங்கொண்டிருக்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இதோ, அடிக்கப்பட்டவண்ணமாயிருக்கிற ஒரு ஆட்டுக்குட்டி சிங்காசனத்திற்கும், நா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வன்களுக்கும், மூப்பர்களுக்கும் மத்தியிலே நிற்கக்கண்டேன்; அது ஏழு கொம்புகளையும் ஏழு கண்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யதாயிருந்தது; அந்தக்கண்கள் பூமியெங்கும் அனுப்பப்படுகிற தேவனுடைய ஏழு ஆவி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ந்த ஆட்டுக்குட்டியானவர் வந்து, சிங்காசனத்தின்மேல் உட்கார்ந்தவருடைய வலதுகரத்திலிருந்த புஸ்தக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ங்கி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ந்தப் புஸ்தகத்தை அவர் வாங்கினபோது, அந்த நான்கு ஜீவன்களும், இருபத்துநான்கு மூப்பர்களு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 சுரமண்டலங்களையும், பரிசுத்தவான்களுடைய ஜெபங்களாகிய தூபவர்க்கத்தால் நிறைந்த பொற்கலச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ன்றியும், உள்ளும் புறம்பும் எழுதப்பட்டு, ஏழு முத்திரைகளால் முத்திரிக்கப்பட்டிருந்த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த்துக்கொண்டு, ஆட்டுக்குட்டியானவருக்குமுன்பாக வணக்கமாய் விழு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தேவரீர் புஸ்தகத்தை வாங்கவும் அதின் முத்திரைகளை உடைக்கவும் பாத்திரராயிருக்கிறீர்; ஏனெனில் நீ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ப்பட்டு, சகல கோத்திரங்களிலும் பாஷைக்காரரிலும் ஜனங்களிலும் ஜாதிகளிலுமிருந்து எ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க்கென்று உம்முடைய இரத்தத்தினாலே மீட்டு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எங்கள் தேவனுக்குமுன்பாக எங்களை ராஜாக்களும் ஆசாரியர்களுமாக்கினீர்; நாங்கள் பூமி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சாளுவோமென்று புதிய பாட்டைப் பா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னும் நான் பார்த்தாவது, சிங்காசனத்தையும் ஜீவன்களையும் மூப்பர்களையும் சூழ்ந்திருந்த அநே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தர்களுடைய சத்தத்தைக் கேட்டேன்; அவர்களுடைய இலக்கம் பதினாயிரம் பதினாயிர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யிரமாயிரமாகவுமி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ர்களும் மகா சத்தமிட்டு: அடிக்கப்பட்ட ஆட்டுக்குட்டியானவர் வல்லமையையும் ஐசுவரிய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ச் சிங்காசனத்தின்மேல் வீற்றிருக்கிறவருடைய வலதுகரத்திலே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ஞானத்தையும் பெலத்தையும் கனத்தையும் மகிமையையும் ஸ்தோத்திரத்தையும் பெற்றுக்கொள்ள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திரராயிருக்கிறார் என்று 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ப்பொழுது, வானத்திலும் பூமியிலும் பூமியின் கீழுமிருக்கிற சிருஷ்டிகள் 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த்திரத்திலுள்ளவைகளும், அவற்றுளடங்கிய வஸ்துக்கள் யாவும்: சிங்காசனத்தின்மேல் வீற்றிருக்கிறவ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ட்டுக்குட்டியானவருக்கும் ஸ்தோத்திரமும் கனமும் மகிமையும் வல்லமையும் சதா காலங்களிலும் உண்டாவதாக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தற்கு நான்கு ஜீவன்களும் ஆமென் என்று சொல்லின. இருபத்து நான்கு மூப்பர்களும் வணக்கமாய் விழு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காலங்களிலும் உயிரோடிருக்கிறவரைத் தொழுது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புஸ்தகத்தைத் திறக்கவும் அதின் முத்திரைகளை உடைக்கவும் பாத்திரவான் யாரென்று மிகுந்த சத்தமிட்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கிற பலமுள்ள ஒரு தூதனையுங்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வானத்திலாவது, பூமியிலாவது, பூமியின் கீழாவது, ஒருவனும் அந்தப் புஸ்தகத்தைத் திறக்கவும், அ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கவும் கூடா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ஒருவனும் அந்தப் புஸ்தகத்தைத் திறந்து வாசிக்கவும் அதைப் பார்க்கவும் பாத்திரவானாகக் காணப்படாத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மிகவும் அழு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5]]></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2026-06-03T13:38:35Z</dcterms:created>
  <dcterms:modified xsi:type="dcterms:W3CDTF">2026-06-03T13:38:35Z</dcterms:modified>
  <dc:title>வெளி : 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