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side the burnt offering of the month, and his food offering, and the daily burnt offering, and his food offering, and their drink offerings, according unto their manner, for a sweet savour, a sacrifice made by fire unto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have on the tenth day of this seventh month an holy convocation; and all of you shall afflict your souls: all of you shall not do any work therei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have on the tenth day of this seventh month an holy convocation; and all of you shall afflict your souls: all of you shall not do any work therei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offer a burnt offering unto the LORD for a sweet savour; one young bullock, one ram, and seven lambs of the first year; they shall be unto you without blemis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offer a burnt offering unto the LORD for a sweet savour; one young bullock, one ram, and seven lambs of the first year; they shall be unto you without blemis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ir food offering shall be of flour mingled with oil, three tenth deals to a bullock, and two tenth deals to one ra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ir food offering shall be of flour mingled with oil, three tenth deals to a bullock, and two tenth deals to one r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 several tenth deal for one lamb, throughout the seven lamb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n the seventh month, on the first day of the month, all of you shall have an holy convocation; all of you shall do no servile work: it is a day of blowing the trumpets unto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ne kid of the goats for a sin offering; beside the sin offering of atonement, and the continual burnt offering, and the food offering of it, and their drink offering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ne kid of the goats for a sin offering; beside the sin offering of atonement, and the continual burnt offering, and the food offering of it, and their drink offer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 the fifteenth day of the seventh month all of you shall have an holy convocation; all of you shall do no servile work, and all of you shall keep a feast unto the LORD seven day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 the fifteenth day of the seventh month all of you shall have an holy convocation; all of you shall do no servile work, and all of you shall keep a feast unto the LORD seven day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offer a burnt offering, a sacrifice made by fire, of a sweet savour unto the LORD; thirteen young bullocks, two rams, and fourteen lambs of the first year; they shall be without blemis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offer a burnt offering, a sacrifice made by fire, of a sweet savour unto the LORD; thirteen young bullocks, two rams, and fourteen lambs of the first year; they shall be without blemis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food offering shall be of flour mingled with oil, three tenth deals unto every bullock of the thirteen bullocks, two tenth deals to each ram of the two ram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several tenth deal to each lamb of the fourteen lamb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n the seventh month, on the first day of the month, all of you shall have an holy convocation; all of you shall do no servile work: it is a day of blowing the trumpets unto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ne kid of the goats for a sin offering; beside the continual burnt offering, his food offering, and his drink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ne kid of the goats for a sin offering; beside the continual burnt offering, his food offering, and his drink offer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n the second day all of you shall offer twelve young bullocks, two rams, fourteen lambs of the first year without spo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n the second day all of you shall offer twelve young bullocks, two rams, fourteen lambs of the first year without sp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ir food offering and their drink offerings for the bullocks, for the rams, and for the lambs, shall be according to their number, after the mann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ir food offering and their drink offerings for the bullocks, for the rams, and for the lambs, shall be according to their number, after the mann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ne kid of the goats for a sin offering; beside the continual burnt offering, and the food offering thereof, and their drink offering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ne kid of the goats for a sin offering; beside the continual burnt offering, and the food offering thereof, and their drink offering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n the third day eleven bullocks, two rams, fourteen lambs of the first year without blemis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n the third day eleven bullocks, two rams, fourteen lambs of the first year without blemis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of you shall offer a burnt offering for a sweet savour unto the LORD; one young bullock, one ram, and seven lambs of the first year without blemis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ir food offering and their drink offerings for the bullocks, for the rams, and for the lambs, shall be according to their number, after the mann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ir food offering and their drink offerings for the bullocks, for the rams, and for the lambs, shall be according to their number, after the mann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ne goat for a sin offering; beside the continual burnt offering, and his food offering, and his drink offer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ne goat for a sin offering; beside the continual burnt offering, and his food offering, and his drink offering.]]></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n the fourth day ten bullocks, two rams, and fourteen lambs of the first year without blemis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n the fourth day ten bullocks, two rams, and fourteen lambs of the first year without blemi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ir food offering and their drink offerings for the bullocks, for the rams, and for the lambs, shall be according to their number, after the manne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ir food offering and their drink offerings for the bullocks, for the rams, and for the lambs, shall be according to their number, after the mann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one kid of the goats for a sin offering; beside the continual burnt offering, his food offering, and his drink offer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one kid of the goats for a sin offering; beside the continual burnt offering, his food offering, and his drink offer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of you shall offer a burnt offering for a sweet savour unto the LORD; one young bullock, one ram, and seven lambs of the first year without blemis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n the fifth day nine bullocks, two rams, and fourteen lambs of the first year without spo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n the fifth day nine bullocks, two rams, and fourteen lambs of the first year without spo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ir food offering and their drink offerings for the bullocks, for the rams, and for the lambs, shall be according to their number, after the mann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ir food offering and their drink offerings for the bullocks, for the rams, and for the lambs, shall be according to their number, after the mann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goat for a sin offering; beside the continual burnt offering, and his food offering, and his drink offering.]]></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goat for a sin offering; beside the continual burnt offering, and his food offering, and his drink offering.]]></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on the sixth day eight bullocks, two rams, and fourteen lambs of the first year without blemish:]]></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on the sixth day eight bullocks, two rams, and fourteen lambs of the first year without blemish:]]></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ir food offering and their drink offerings for the bullocks, for the rams, and for the lambs, shall be according to their number, after the mann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ir food offering and their drink offerings for the bullocks, for the rams, and for the lambs, shall be according to their number, after the mann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ir food offering shall be of flour mingled with oil, three tenth deals for a bullock, and two tenth deals for a ra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one goat for a sin offering; beside the continual burnt offering, his food offering, and his drink offeri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one goat for a sin offering; beside the continual burnt offering, his food offering, and his drink offer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on the seventh day seven bullocks, two rams, and fourteen lambs of the first year without blemis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on the seventh day seven bullocks, two rams, and fourteen lambs of the first year without blemish:]]></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ir food offering and their drink offerings for the bullocks, for the rams, and for the lambs, shall be according to their number, after the manne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ir food offering and their drink offerings for the bullocks, for the rams, and for the lambs, shall be according to their number, after the manne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one goat for a sin offering; beside the continual burnt offering, his food offering, and his drink offer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one goat for a sin offering; beside the continual burnt offering, his food offering, and his drink offering.]]></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 the eighth day all of you shall have a solemn assembly: all of you shall do no servile work therei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 the eighth day all of you shall have a solemn assembly: all of you shall do no servile work therei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ir food offering shall be of flour mingled with oil, three tenth deals for a bullock, and two tenth deals for a ra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ut all of you shall offer a burnt offering, a sacrifice made by fire, of a sweet savour unto the LORD: one bullock, one ram, seven lambs of the first year without blemish:]]></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ut all of you shall offer a burnt offering, a sacrifice made by fire, of a sweet savour unto the LORD: one bullock, one ram, seven lambs of the first year without blemish:]]></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ir food offering and their drink offerings for the bullock, for the ram, and for the lambs, shall be according to their number, after the manne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ir food offering and their drink offerings for the bullock, for the ram, and for the lambs, shall be according to their number, after the mann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one goat for a sin offering; beside the continual burnt offering, and his food offering, and his drink offering.]]></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one goat for a sin offering; beside the continual burnt offering, and his food offering, and his drink offer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se things all of you shall do unto the LORD in your set feasts, beside your vows, and your freewill offerings, for your burnt offerings, and for your food offerings, and for your drink offerings, and for your peace offering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Moses told the children of Israel according to all that the LORD commanded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one tenth deal for one lamb, throughout the seven lamb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kid of the goats for a sin offering, to make an atonement for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தப்பிறப்பின் சர்வாங்க தகனபலியையும் அதின் போஜனபலியையும் தினந்தோறும் இடும் சர்வாங்க தகன 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போஜனபலியையும், அவைகளின் முறைமைக்கேற்ற பானபலிகளையும் அன்றி, இவைகளையும் கர்த்தருக்குச் சுக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னையான சர்வாங்க தகனபலியாகச்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ந்த ஏழாம் மாதம் பத்தாம் தேதி உங்களுக்குப் பரிசுத்த சபைகூடும் நாளாயிருக்கக்கடவது; அதி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மல், உங்கள் ஆத்துமாக்களைத் தாழ்மை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க்குச் சுகந்த வாசனையான சர்வாங்க தகனபலியாக ஒரு காளையையும், ஒரு ஆட்டுக்கடாவையு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களின் போஜனபலியாக எண்ணெயிலே பிசைந்த மெல்லிய மாவிலே காளைக்காகப் பத்தில் மூன்று பங்கையும்,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ஆட்டுக்கடாவுக்காக இரண்டு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ஏழு ஆட்டுக்குட்டிகளில் ஒவ்வொன்றிற்காகப் பத்தில்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ஏழாம் மாதம் முதல்தேதி பரிசுத்த சபைகூடும் நாளாயிருக்கக்கடவது; அதில் சாதாரணமான யாதொரு 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வநிவாரணபலியாக ஒரு வெள்ளாட்டுக்கடாவையும் செலுத்தி, பாவநிவாரனபலியையும், நித்திய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யையும், அதின் போஜனபலியையும், அவைகளின் பானபலிகளையும் அன்றி, இவைகளை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ழாம் மாதம் பதினைந்தாம் தேதி உங்களுக்குப் பரிசுத்த சபைகூடும் நாளாயிருக்கக்கடவது; அதில் சாதாரண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லாகாது; ஏழுநாள் கர்த்தருக்குப் பண்டிகை ஆச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ர்த்தருக்குச் சுகந்த வாசனையுள்ள சர்வாங்க தகனபலியாக பதின்மூன்று காளைகளையும்,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க்களையும், ஒரு வயதான பழுதற்ற பதினான்கு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களின் போஜனபலியாக எண்ணெயிலே பிசைந்த மெல்லிய மாவிலே அந்தப் பதின்மூன்று காளை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ன்றிற்காகப் பத்தில் மூன்று பங்கையும், அந்த இரண்டு ஆட்டுக்கடாக்களில் ஒவ்வொன்றிற்காக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தினான்கு ஆட்டுக்குட்டிகளின் ஒவ்வொன்றிற்காக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லாகாது; அது உங்களுக்கு எக்காளமூதும் நாளா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த்திய தகனபலியையும், அதின் போஜனபலியையும், அதின் பானபலியையும் அன்றி, பாவநிவாரணபலியா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ரண்டாம் நாளிலே பன்னிரண்டு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ளைகளும் ஆட்டுக்கடாக்களும் ஆட்டுக்குட்டிகளும் இருக்கிற இலக்கத்திற்குத் 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த்திய சர்வாங்க தகனபலியையும், அதின் போஜனபலியையும், அவைகளின் பானபலிகளையும் அ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பலியாக 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ன்றாம் நாளிலே பதினொரு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நீங்கள் கர்த்தருக்குச் சுகந்த வாசனையான சர்வாங்க தகனபலியாக ஒரு காளையை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த்திய சர்வாங்க தகனபலியையும், அதின் போஜனபலியையும், அதின் பானபலியையும் அன்றி, பாவநிவாரண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ன்காம் நாளிலே பத்துக்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வையும், ஒரு வயதான 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ஐந்தாம் நாளிலே ஒன்பது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றாம் நாளிலே எட்டுக்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களுக்கு அடுத்த போஜனபலியாக எண்ணெயிலே பிசைந்த மெல்லிய மாவிலே காளைக்காகப் பத்தில்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த்திய சர்வாங்க தகனபலியையும், அதின் போஜனபலியையும், அதின் பானபலிகளை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ஏழாம் நாளிலே ஏழு காளைகளையும், இரண்டு ஆட்டுக்கடாக்களையும், ஒரு வயதான பழுதற்ற பதி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ளைகளும் ஆட்டுக்கடாக்களு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எட்டாம் நாள் உங்களுக்கு விசேஷித்த ஆசரிப்பு நாளாயிருக்கக்கடவது; அதில் சாதாரணமான யாதொரு 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யும், ஆட்டுக்கடாவுக்காக இரண்டு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ப்பொழுது நீங்கள் கர்த்தருக்குச் சுகந்த வாசனையுள்ள தகனமான சர்வாங்க தகனபலியாக ஒரு காளையை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வையும், ஒரு வயதான பழுதற்ற ஏழு ஆட்டுக்கு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ளையும் ஆட்டுக்கடாவும் ஆட்டுக்குட்டிகளும் இருக்கிற இலக்கத்திற்குத்தக்கதாக முறைமை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போஜனபலியையும், அவைகளின் பா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நித்திய சர்வாங்க தகனபலியையும், அதின் போஜனபலியையும், அதின் பானபலியையும் அன்றி, பாவநிவாரண ப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வெள்ளாட்டுக்கடாவையும் செலுத்த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உங்கள் பொருத்தனைகளையும், உங்கள் உற்சாகபலிகளையும், உங்கள் சர்வாங்க தகனபலிகளையு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ஜனபலிகளையும், உங்கள் பானபலிகளையும், உங்கள் சமாதானபலிகளையும் அன்றி, நீங்கள் உங்கள் பண்டி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ச் செலுத்தவேண்டியவைகள் இவைக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கர்த்தர் மோசேக்குக் கட்டளையிட்டபடியெல்லாம் மோசே இஸ்ரவேல் புத்திரரு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ஏழு ஆட்டுக்குட்டிகளில் ஒவ்வொன்றிற்காக ஒரு பங்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 பாவநிவர்த்திக்கான பலியாக ஒரு வெள்ளாட்டுக்கடாவையு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9]]></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2026-09-16T23:21:43Z</dcterms:created>
  <dcterms:modified xsi:type="dcterms:W3CDTF">2026-09-16T23:21:43Z</dcterms:modified>
  <dc:title>எண்ணாகமம் : 29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