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presProps" Target="presProps.xml"/>
  <Relationship Id="rId67" Type="http://schemas.openxmlformats.org/officeDocument/2006/relationships/viewProps" Target="viewProps.xml"/>
  <Relationship Id="rId6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ாதப்பிறப்பின் சர்வாங்க தகனபலியையும் அதின் போஜனபலியையும் தினந்தோறும் இடும் சர்வாங்க தகன பலியையும் அதன் போஜனபலியையும், அவைகளின் முறைமைக்கேற்ற பானபலிகளையும் அன்றி, இவைகளையும் கர்த்தருக்குச் சுகந்த வாசனையான சர்வாங்க தகனபலியாகச் செலுத்தக்கடவீ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ாதப்பிறப்பின் சர்வாங்க தகனபலியையும் அதின் போஜனபலியையும் தினந்தோறும் இடும் சர்வாங்க தகன பலியையும் அதன் போஜனபலியையும், அவைகளின் முறைமைக்கேற்ற பானபலிகளையும் அன்றி, இவைகளையும் கர்த்தருக்குச் சுகந்த வாசனையான சர்வாங்க தகனபலியாகச் செலுத்தக்கடவீ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ந்த ஏழாம் மாதம் பத்தாம் தேதி உங்களுக்குப் பரிசுத்த சபைகூடும் நாளாயிருக்கக்கடவது; அதிலே நீங்கள் யாதொரு வேலையும் செய்யாமல், உங்கள் ஆத்துமாக்களைத் தாழ்மைப்படுத்தி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ந்த ஏழாம் மாதம் பத்தாம் தேதி உங்களுக்குப் பரிசுத்த சபைகூடும் நாளாயிருக்கக்கடவது; அதிலே நீங்கள் யாதொரு வேலையும் செய்யாமல், உங்கள் ஆத்துமாக்களைத் தாழ்மைப்படுத்தி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ுக்குச் சுகந்த வாசனையான சர்வாங்க தகனபலியாக ஒரு காளையையும், ஒரு ஆட்டுக்கடாவையும், ஒரு வயதான பழுதற்ற ஏழு ஆட்டுக்குட்டிகளையும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ுக்குச் சுகந்த வாசனையான சர்வாங்க தகனபலியாக ஒரு காளையையும், ஒரு ஆட்டுக்கடாவையும், ஒரு வயதான பழுதற்ற ஏழு ஆட்டுக்குட்டிகளையும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ுக்குச் சுகந்த வாசனையான சர்வாங்க தகனபலியாக ஒரு காளையையும், ஒரு ஆட்டுக்கடாவையும், ஒரு வயதான பழுதற்ற ஏழு ஆட்டுக்குட்டிகளையும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ைகளின் போஜனபலியாக எண்ணெயிலே பிசைந்த மெல்லிய மாவிலே காளைக்காகப் பத்தில் மூன்று பங்கையும், அந்த ஒரு ஆட்டுக்கடாவுக்காக இரண்டு பங்கையும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ைகளின் போஜனபலியாக எண்ணெயிலே பிசைந்த மெல்லிய மாவிலே காளைக்காகப் பத்தில் மூன்று பங்கையும், அந்த ஒரு ஆட்டுக்கடாவுக்காக இரண்டு பங்கையும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ஏழு ஆட்டுக்குட்டிகளில் ஒவ்வொன்றிற்காகப் பத்தில் ஒரு பங்கையும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ஏழாம் மாதம் முதல்தேதி பரிசுத்த சபைகூடும் நாளாயிருக்கக்கடவது; அதில் சாதாரணமான யாதொரு வேலையும் செய்யலாகாது; அது உங்களுக்கு எக்காளமூதும் நாளாயிருக்கவேண்ட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ாவநிவாரணபலியாக ஒரு வெள்ளாட்டுக்கடாவையும் செலுத்தி, பாவநிவாரனபலியையும், நித்திய சர்வாங்க தகனபலியையும், அதின் போஜனபலியையும், அவைகளின் பானபலிகளையும் அன்றி, இவைகளையும் செலுத்தக்கடவீ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ஏழாம் மாதம் பதினைந்தாம் தேதி உங்களுக்குப் பரிசுத்த சபைகூடும் நாளாயிருக்கக்கடவது; அதில் சாதாரணமான யாதொரு வேலையும் செய்யலாகாது; ஏழுநாள் கர்த்தருக்குப் பண்டிகை ஆசரிக்கக்கடவீ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ஏழாம் மாதம் பதினைந்தாம் தேதி உங்களுக்குப் பரிசுத்த சபைகூடும் நாளாயிருக்கக்கடவது; அதில் சாதாரணமான யாதொரு வேலையும் செய்யலாகாது; ஏழுநாள் கர்த்தருக்குப் பண்டிகை ஆசரிக்கக்கடவீ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கர்த்தருக்குச் சுகந்த வாசனையுள்ள சர்வாங்க தகனபலியாக பதின்மூன்று காளைகளையும், இரண்டு ஆட்டுக்கடாக்களையும், ஒரு வயதான பழுதற்ற பதினான்கு ஆட்டுக்குட்டிகளையும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கர்த்தருக்குச் சுகந்த வாசனையுள்ள சர்வாங்க தகனபலியாக பதின்மூன்று காளைகளையும், இரண்டு ஆட்டுக்கடாக்களையும், ஒரு வயதான பழுதற்ற பதினான்கு ஆட்டுக்குட்டிகளையும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கர்த்தருக்குச் சுகந்த வாசனையுள்ள சர்வாங்க தகனபலியாக பதின்மூன்று காளைகளையும், இரண்டு ஆட்டுக்கடாக்களையும், ஒரு வயதான பழுதற்ற பதினான்கு ஆட்டுக்குட்டிகளையும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ைகளின் போஜனபலியாக எண்ணெயிலே பிசைந்த மெல்லிய மாவிலே அந்தப் பதின்மூன்று காளைகளில் ஒவ்வொன்றிற்காகப் பத்தில் மூன்று பங்கையும், அந்த இரண்டு ஆட்டுக்கடாக்களில் ஒவ்வொன்றிற்காக இரண்டு பங்கையும்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ைகளின் போஜனபலியாக எண்ணெயிலே பிசைந்த மெல்லிய மாவிலே அந்தப் பதின்மூன்று காளைகளில் ஒவ்வொன்றிற்காகப் பத்தில் மூன்று பங்கையும், அந்த இரண்டு ஆட்டுக்கடாக்களில் ஒவ்வொன்றிற்காக இரண்டு பங்கையும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தினான்கு ஆட்டுக்குட்டிகளின் ஒவ்வொன்றிற்காக ஒரு பங்கைய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ித்திய தகனபலியையும், அதின் போஜனபலியையும், அதின் பானபலியையும் அன்றி, பாவநிவாரணபலியாக ஒரு வெள்ளாட்டுக்கடாவையும் செலுத்தக்கடவீ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நீங்கள் கர்த்தருக்குச் சுகந்த வாசனையான சர்வாங்க தகனபலியாக ஒரு காளையையும், ஒரு ஆட்டுக்கடாவையும், ஒரு வயதான பழுதற்ற ஏழு ஆட்டுக்குட்டிகளையும்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ரண்டாம் நாளிலே பன்னிரண்டு காளைகளையும், இரண்டு ஆட்டுக்கடாக்களையும், ஒரு வயதான பழுதற்ற பதினான்கு ஆட்டுக்குட்டிகளையும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ரண்டாம் நாளிலே பன்னிரண்டு காளைகளையும், இரண்டு ஆட்டுக்கடாக்களையும், ஒரு வயதான பழுதற்ற பதினான்கு ஆட்டுக்குட்டிகளையும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ாளைகளும் ஆட்டுக்கடாக்களும் ஆட்டுக்குட்டிகளும் இருக்கிற இலக்கத்திற்குத் தக்கதாக முறைமையின்படி அவைகளின் போஜனபலியையும், அவைகளின் பானபலிகளையும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ித்திய சர்வாங்க தகனபலியையும், அதின் போஜனபலியையும், அவைகளின் பானபலிகளையும் அன்றி, பாவநிவாரணபலியாக ஒரு வெள்ளாட்டுக்கடாவையும் செலுத்தக்கடவீ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ூன்றாம் நாளிலே பதினொரு காளைகளையும், இரண்டு ஆட்டுக்கடாக்களையும், ஒரு வயதான பழுதற்ற பதினான்கு ஆட்டுக்குட்டிகளையும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ூன்றாம் நாளிலே பதினொரு காளைகளையும், இரண்டு ஆட்டுக்கடாக்களையும், ஒரு வயதான பழுதற்ற பதினான்கு ஆட்டுக்குட்டிகளையும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ாளைகளும் ஆட்டுக்கடாக்களும் ஆட்டுக்குட்டிகளும் இருக்கிற இலக்கத்திற்குத்தக்கதாக முறைமையின்படி அவைகளின் போஜனபலியையும், அவைகளின் பானபலிகளையும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ாளைகளும் ஆட்டுக்கடாக்களும் ஆட்டுக்குட்டிகளும் இருக்கிற இலக்கத்திற்குத்தக்கதாக முறைமையின்படி அவைகளின் போஜனபலியையும், அவைகளின் பானபலிகளையும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ித்திய சர்வாங்க தகனபலியையும், அதின் போஜனபலியையும், அதின் பானபலியையும் அன்றி, பாவநிவாரணபலியாக ஒரு வெள்ளாட்டுக்கடாவையும் செலுத்தக்கடவீ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ான்காம் நாளிலே பத்துக் காளைகளையும், இரண்டு ஆட்டுக்கடாக்களையும், ஒரு வயதான பழுதற்ற பதினான்கு ஆட்டுக்குட்டிகளைய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ைகளுக்கு அடுத்த போஜனபலியாக எண்ணெயிலே பிசைந்த மெல்லிய மாவிலே காளைக்காகப் பத்தில் மூன்று பங்கையும், ஆட்டுக்கடாவுக்காக இரண்டு பங்கையும்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ான்காம் நாளிலே பத்துக் காளைகளையும், இரண்டு ஆட்டுக்கடாக்களையும், ஒரு வயதான பழுதற்ற பதினான்கு ஆட்டுக்குட்டிகளையும்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ாளைகளும் ஆட்டுக்கடாக்களும் ஆட்டுக்குட்டிகளும் இருக்கிற இலக்கத்திற்குத்தக்கதாக முறைமையின்படி அவைகளின் போஜனபலியையும், அவைகளின் பானபலிகளையும்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ித்திய சர்வாங்க தகனபலியையும், அதின் போஜனபலியையும், அதின் பானபலியையும் அன்றி, பாவநிவாரண பலியாக ஒரு வெள்ளாட்டுக்கடாவையும் செலுத்தக்கடவீ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ஐந்தாம் நாளிலே ஒன்பது காளைகளையும், இரண்டு ஆட்டுக்கடாக்களையும், ஒரு வயதான பழுதற்ற பதினான்கு ஆட்டுக்குட்டிகளையும்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ஐந்தாம் நாளிலே ஒன்பது காளைகளையும், இரண்டு ஆட்டுக்கடாக்களையும், ஒரு வயதான பழுதற்ற பதினான்கு ஆட்டுக்குட்டிகளையும்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ாளைகளும் ஆட்டுக்கடாக்களும் ஆட்டுக்குட்டிகளும் இருக்கிற இலக்கத்திற்குத்தக்கதாக முறைமையின்படி அவைகளின் போஜனபலியையும், அவைகளின் பானபலிகளையும்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ித்திய சர்வாங்க தகனபலியையும், அதின் போஜனபலியையும், அதின் பானபலியையும் அன்றி, பாவநிவாரண பலியாக ஒரு வெள்ளாட்டுக்கடாவையும் செலுத்தக்கடவீ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ஆறாம் நாளிலே எட்டுக் காளைகளையும், இரண்டு ஆட்டுக்கடாக்களையும், ஒரு வயதான பழுதற்ற பதினான்கு ஆட்டுக்குட்டிகளையும்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ஆறாம் நாளிலே எட்டுக் காளைகளையும், இரண்டு ஆட்டுக்கடாக்களையும், ஒரு வயதான பழுதற்ற பதினான்கு ஆட்டுக்குட்டிகளையும்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ாளைகளும் ஆட்டுக்கடாக்களும் ஆட்டுக்குட்டிகளும் இருக்கிற இலக்கத்திற்குத்தக்கதாக முறைமையின்படி அவைகளின் போஜனபலியையும், அவைகளின் பானபலிகளையும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ழு ஆட்டுக்குட்டிகளில் ஒவ்வொன்றிற்காக ஒரு பங்கையும்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ித்திய சர்வாங்க தகனபலியையும், அதின் போஜனபலியையும், அதின் பானபலிகளையும் அன்றி, பாவநிவாரண பலியாக ஒரு வெள்ளாட்டுக்கடாவையும் செலுத்தக்கடவீ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ஏழாம் நாளிலே ஏழு காளைகளையும், இரண்டு ஆட்டுக்கடாக்களையும், ஒரு வயதான பழுதற்ற பதினான்கு ஆட்டுக்குட்டிகளையும்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ஏழாம் நாளிலே ஏழு காளைகளையும், இரண்டு ஆட்டுக்கடாக்களையும், ஒரு வயதான பழுதற்ற பதினான்கு ஆட்டுக்குட்டிகளையும்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காளைகளும் ஆட்டுக்கடாக்களும் ஆட்டுக்குட்டிகளும் இருக்கிற இலக்கத்திற்குத்தக்கதாக முறைமையின்படி அவைகளின் போஜனபலியையும், அவைகளின் பானபலிகளையும்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ித்திய சர்வாங்க தகனபலியையும், அதின் போஜனபலியையும், அதின் பானபலியையும் அன்றி, பாவநிவாரண பலியாக ஒரு வெள்ளாட்டுக்கடாவையும் செலுத்தக்கடவீ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எட்டாம் நாள் உங்களுக்கு விசேஷித்த ஆசரிப்பு நாளாயிருக்கக்கடவது; அதில் சாதாரணமான யாதொரு வேலையும் செய்யலாகாது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நீங்கள் கர்த்தருக்குச் சுகந்த வாசனையுள்ள தகனமான சர்வாங்க தகனபலியாக ஒரு காளையையும், ஒரு ஆட்டுக்கடாவையும், ஒரு வயதான பழுதற்ற ஏழு ஆட்டுக்குட்டிகளையும்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நீங்கள் கர்த்தருக்குச் சுகந்த வாசனையுள்ள தகனமான சர்வாங்க தகனபலியாக ஒரு காளையையும், ஒரு ஆட்டுக்கடாவையும், ஒரு வயதான பழுதற்ற ஏழு ஆட்டுக்குட்டிகளையும்,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நீங்கள் கர்த்தருக்குச் சுகந்த வாசனையுள்ள தகனமான சர்வாங்க தகனபலியாக ஒரு காளையையும், ஒரு ஆட்டுக்கடாவையும், ஒரு வயதான பழுதற்ற ஏழு ஆட்டுக்குட்டிகளையும்,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காளையும் ஆட்டுக்கடாவும் ஆட்டுக்குட்டிகளும் இருக்கிற இலக்கத்திற்குத்தக்கதாக முறைமையின்படி அவைகளின் போஜனபலியையும், அவைகளின் பானபலிகளைய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ழு ஆட்டுக்குட்டிகளில் ஒவ்வொன்றிற்காக ஒரு பங்கையும்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நித்திய சர்வாங்க தகனபலியையும், அதின் போஜனபலியையும், அதின் பானபலியையும் அன்றி, பாவநிவாரண பலியாக ஒரு வெள்ளாட்டுக்கடாவையும் செலுத்தக்கடவீ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உங்கள் பொருத்தனைகளையும், உங்கள் உற்சாகபலிகளையும், உங்கள் சர்வாங்க தகனபலிகளையும், உங்கள் போஜனபலிகளையும், உங்கள் பானபலிகளையும், உங்கள் சமாதானபலிகளையும் அன்றி, நீங்கள் உங்கள் பண்டிகைகளிலே கர்த்தருக்குச் செலுத்தவேண்டியவைகள் இவைகளே என்று சொல் என்றார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உங்கள் பொருத்தனைகளையும், உங்கள் உற்சாகபலிகளையும், உங்கள் சர்வாங்க தகனபலிகளையும், உங்கள் போஜனபலிகளையும், உங்கள் பானபலிகளையும், உங்கள் சமாதானபலிகளையும் அன்றி, நீங்கள் உங்கள் பண்டிகைகளிலே கர்த்தருக்குச் செலுத்தவேண்டியவைகள் இவைகளே என்று சொல் என்றார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கர்த்தர் மோசேக்குக் கட்டளையிட்டபடியெல்லாம் மோசே இஸ்ரவேல் புத்திரருக்குச் சொன்ன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ழு ஆட்டுக்குட்டிகளில் ஒவ்வொன்றிற்காக ஒரு பங்கைய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ங்கள் பாவநிவர்த்திக்கான பலியாக ஒரு வெள்ளாட்டுக்கடாவையும் செலுத்தி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ங்கள் பாவநிவர்த்திக்கான பலியாக ஒரு வெள்ளாட்டுக்கடாவையும் செலுத்தி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67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ఏడు గొఱ్ఱ పిల్లలలో ఒక్కొక్క పిల్లతో ఒక్కొక్క పదియవ వంతును మీ నిమిత్తము ప్రాయశ్చిత్తము చేయబడుటక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ాపపరిహారార్థబలిగా ఒక మేకపిల్లను అర్ప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ఈ యేడవ నెల పదియవ దినమున మీరు పరిశుద్ధ సంఘముగా కూడవలెను. అప్పుడు మిమ్మును మీరు దుఃఖపరచుకొనవలెన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ఏపనియు చేయకూడ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ప్రాయ శ్చిత్తము కలుగుటకై పాపపరిహారార్థబలియు నిత్యమైన దహనబలియు దాని నైవేద్యమును వాటి వాటి పానార్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ణములునుగాక, మీరు ఒక కోడెదూడను ఒక పొట్టేలును ఏడాదివైన యేడు గొఱ్ఱపిల్లలను యెహోవాకు ఇంపైన సువాసనగ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హనబలిగా అర్పింపవలెను. అవి మీకున్న వాటిలో నిర్దోషమైనవై యుండ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నూనెతో కలుప బడిన పిండిని నైవేద్య ముగాను ప్రతి కోడెతో తూములో మూడు పదియవ వంతులను ఒక పొట్టేలుత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ెండు పది యవవంతు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ఆ యేడు గొఱ్ఱపిల్లలలో ఒక్కొక్క పిల్లతో ఒక్కొక్క పదియవవంత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ఏడవ నెల మొదటితేదిన మీరు పరిశుద్ధసంఘముగా కూడ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పాపపరిహారార్థ బలిగా ఒక మేక పిల్లను అర్ప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మరియు ఏడవ నెల పదునయిదవ దినమున మీరు పరిశుద్ధసంఘముగా కూడవలెను. అప్పుడు మీరు జీవనో పాధియై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నులేమియు చేయక యేడు దినములు యెహో వాకు పండుగ ఆచర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నిత్యమైన దహనబలియు దాని నైవేద్యమును దాని పానార్పణమును గాక, యెహో వాకు ఇంపైన సువాసనగల దహనబలి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దమూడు కోడెదూడలను రెండు పొట్టేళ్లను ఏడాదివైన పదునాలుగు గొఱ్ఱ పిల్లలను అర్పింపవలెను. అవి నిర్దోషమైనవ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ుండ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నూనెతో కలుపబడిన గోధుమపిండిని నైవేద్యముగాను ఆ పదమూడు కోడెదూడలలో ప్రతి దూడతో తూములో మూ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దియవవంతులను ఆ రెండు పొట్టేళ్లలో ప్రతి పొట్టేలుతో రెండు పదియవవంతు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ఆ పదునాలుగు గొఱ్ఱపిల్లలలో ప్రతి పిల్లతో ఒక్కొక్క పదియవవంతును పాపపరిహారార్థబలి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ఒక మేక పిల్లను అర్పిం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మీరు జీవనోపాధియైన పనులేమియు చేయకూడదు; అది మీకు శృంగధ్వని దిన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రెండవ దినమున నిత్యమైన దహనబలియు దాని నైవేద్య మును వాటి పానార్పణములును గాక మీరు నిర్దోషమై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ండ్రెండుకోడెదూడలను రెండు పొట్టేళ్లను ఏడాదివైన పదునాలుగు గొఱ్ఱ పిల్లలను విధిప్రకారముగ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వాటి వాటి లెక్కచొప్పున, ఆ కోడెలతోను పొట్టేళ్లతోను గొఱ్ఱపిల్లలతోను వాటి వాటి నైవేద్యమ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పానార్ప ణములను పాపపరిహారార్థబలిగా ఒక మేకపిల్లను అర్పింప 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మూడవ దినమున నిత్యమైన దహనబలియు దాని నైవేద్యమును దాని పానార్పణమును గాక నిర్దోషమైన పదకొండు కోడె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ెండు పొట్టేళ్లను ఏడాదివైన పదునాలుగు గొఱ్ఱపిల్ల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విధి ప్రకారముగా వాటి వాటి లెక్కచొప్పున, ఆ కోడెలతోను పొట్టేళ్లతోను గొఱ్ఱ పిల్లలతోను వాట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ైవేద్యమును పానార్పణము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పాపపరిహారార్థబలిగా ఒక మేకపిల్లను అర్ప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నాలుగవ దినమున నిత్యమైన దహనబలియు దాని నైవేద్యమును పానార్పణమును గాక నిర్దోషమైన పది కోడెలను రెం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నిర్దోష మైన ఒక కోడెదూడను ఒక పొట్టేలును యెహోవాకు ఇంపైన సువాసనగల దహనబలిగా అర్ప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ొట్టేళ్లను ఏడాదివైన పదునాలుగు గొఱ్ఱపిల్లలను విధి ప్రకారముగా, వాటి వాటి లెక్క చొప్పున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ఆ కోడెలతోను పొట్టేళ్లతోను గొఱ్ఱపిల్లల తోను వాటి నైవేద్యమును పానార్పణము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పాప పరిహారార్థబలిగా ఒక మేకపిల్లను అర్ప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అయిదవ దినమున నిత్యమైన దహనబలియు దాని నైవేద్యమును పానార్పణమును గాక నిర్దోషమైన తొమి్మది కోడె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ెండు పొట్టేళ్లను ఏడాదివైన పదునాలుగు గొఱ్ఱపిల్లలను విధి ప్రకారముగా, వాటి వాటి లెక్కచొప్పున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ఆ కోడెలతోను పొట్టేళ్లతోను గొఱ్ఱ పిల్లలతో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వాటి వాటి నైవేద్యమును పానార్పణము లను పాపపరిహారార్థబలిగా ఒక మేకపిల్లను అర్పింప 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ఆరవ దినమున నిత్యమైన దహనబలియు దాని నైవేద్య మును పానార్పణమును గాక నిర్దోషమైన యెనిమిది కోడె 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ెండు పొట్టేళ్లను ఏడాదివైన పదునాలుగు గొఱ్ఱ పిల్లలను విధి ప్రకారముగా, వాటి వాటి లెక్కచొప్పున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ఆ కోడెలతోను పొట్టేళ్లతోను గొఱ్ఱపిల్లలతోను వాటి వాటి నైవేద్యమును పానార్పణము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​వాటి వాటి విధిప్రకారముగా అమావాస్యకు అర్పించు దహన బలియు దాని నైవేద్యమును, నిత్య మైన దహనబలియు దా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పాపపరిహారార్థ బలిగా ఒక మేక పిల్లను అర్ప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ఏడవ దినమున నిత్యమైన దహనబలియు దాని నైవేద్య మును పానార్పణమును గాక నిర్దోషమైన యేడు దూడ లను రెం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ొట్టేళ్లను ఏడాదివైన పదునాలుగు గొఱ్ఱ పిల్లలను విధి ప్రకారముగా, వాటి వాటి లెక్కచొప్పున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ఆ కోడెలతోను పొట్టేళ్లతోను గొఱ్ఱపిల్లల తోను వాటి వాటి నైవేద్యమును పానార్పణము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​పాపపరిహారార్థ బలిగా ఒక మేక పిల్లను అర్ప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ఎనిమిదవ దినము మీకు వ్రతదినముగానుండును. అప్పుడు మీరు జీవనోపాధియైన పనులనేమియు చేయ కూడ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అందులో నిత్యమైన దహనబలియు దాని నైవేద్యమును పానార్పణమునుగాక మీరు యెహోవాకు ఇంపైన సువాసనగల దహనబలి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ర్దోషమైన యొక కోడెదూడను ఒక పొట్టేలును ఏడాదివైన యేడు గొఱ్ఱపిల్లలను విధి ప్రకారముగా, వాటి వాట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లెక్కచొప్పున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ఆ కోడెదూడతోను పొట్టేలుతోను గొఱ్ఱపిల్లలతో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ైవేద్యమును వాటి పానార్పణములును గాక మీరు నిర్దోషమైన యేడాదివగు ఏడు మగ గొఱ్ఱపిల్లలను యెహో వాకు, ఇంపై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వాటి వాటి నైవేద్యమును పానార్పణ ములను పాపపరి హారార్థబలిగా ఒక మేకపిల్లను అర్ప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మీ మ్రొక్కుబళ్లను మీ స్వేచ్ఛార్పణములను మీ దహనబలులను మీ నైవేద్యములను మీ పానార్పణములను మ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మాధానబలులను గాక వీటిని నియామక కాలములందు యెహోవాకు అర్పిం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యెహోవా మోషేకు ఆజ్ఞాపించినట్లు మోషే ఇశ్రాయేలీయులతో సమస్తమును తెలియజ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ువాసనగల దహనబలిగా అర్ప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వాటి నైవేద్యము నూనెతో కలుపబడిన గోధుమపిండి ప్రతి కోడెదూడతో తూములో మూడు పదియవవంతు లను, పొట్టేలు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ెండు పదియవవంతులన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2026-06-03T09:55:19Z</dcterms:created>
  <dcterms:modified xsi:type="dcterms:W3CDTF">2026-06-03T09:55:19Z</dcterms:modified>
  <dc:title>எண்ணாகமம் : 29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