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presProps" Target="presProps.xml"/>
  <Relationship Id="rId58" Type="http://schemas.openxmlformats.org/officeDocument/2006/relationships/viewProps" Target="viewProps.xml"/>
  <Relationship Id="rId5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அவர் என்னை நோக்கி: மனுபுத்திரனே, நீ காண்கிறதைப் புசி; இந்தச் சுருளை நீ புசித்து, இஸ்ரவேல் சந்ததியாரிடத்தில் போய் அவர்களோடே பேசு என்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அவர் என்னை நோக்கி: மனுபுத்திரனே, நீ காண்கிறதைப் புசி; இந்தச் சுருளை நீ புசித்து, இஸ்ரவேல் சந்ததியாரிடத்தில் போய் அவர்களோடே பேசு என்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டியே என் வாயைத் திறந்தேன்; அப்பொழுது அவர் அந்தச் சுருளை எனக்குப் புசிக்கக்கொடுத்து: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னுபுத்திரனே, நான் உனக்குக் கொடுக்கிற இந்தச் சுருளை நீ உன் வயிற்றிலே உட்கொண்டு, அதினால் உன் குடல்களை நிரப்புவாயாக என்றார்; அப்பொழுது நான் அதைப் புசித்தேன்; அது என் வாய்க்குத் தேனைப்போல் தித்திப்பாயிரு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னுபுத்திரனே, நான் உனக்குக் கொடுக்கிற இந்தச் சுருளை நீ உன் வயிற்றிலே உட்கொண்டு, அதினால் உன் குடல்களை நிரப்புவாயாக என்றார்; அப்பொழுது நான் அதைப் புசித்தேன்; அது என் வாய்க்குத் தேனைப்போல் தித்திப்பாயிருந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னுபுத்திரனே, நான் உனக்குக் கொடுக்கிற இந்தச் சுருளை நீ உன் வயிற்றிலே உட்கொண்டு, அதினால் உன் குடல்களை நிரப்புவாயாக என்றார்; அப்பொழுது நான் அதைப் புசித்தேன்; அது என் வாய்க்குத் தேனைப்போல் தித்திப்பாயிருந்த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பு அவர் என்னை நோக்கி: மனுபுத்திரனே, நீ போய், இஸ்ரவேல் சந்ததியாரிடத்தில் சேர்ந்து, என் வார்த்தைகளைக் கொண்டு அவர்களோடே பேச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ிளங்காத பேச்சும், கடினமான பாஷையுமுள்ள ஜனத்தண்டைக்கல்ல, இஸ்ரவேல் சந்ததியாரிடத்திற்கே நீ அனுப்பப்படுகிறாய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ிளங்காத பேச்சும், கடினமான பாஷையுமுள்ள ஜனத்தண்டைக்கல்ல, இஸ்ரவேல் சந்ததியாரிடத்திற்கே நீ அனுப்பப்படுகிறாய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ிளங்காத பேச்சும், தாங்கள் சொல்லும் வார்த்தைகளை நீ அறியாத கடினமான பாஷையுமுள்ள அநேகமான ஜனங்களிடத்திற்கு நீ அனுப்பப்படவில்லை; நான் அவர்களிடத்திற்கு உன்னை அனுப்பினாலும், அவர்கள் உனக்குச் செவிகொடுப்பார்களோ?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டனே ஆவி எனக்குள்ளே புகுந்து, என்னைக் காலூன்றி நிற்கும்படி செய்தது, அப்பொழுது அவர் என்னுடனே பேசி; நீ போய், உன் வீட்டுக்குள்ளே உன்னை அடைத்துக்கொண்டிர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ிளங்காத பேச்சும், தாங்கள் சொல்லும் வார்த்தைகளை நீ அறியாத கடினமான பாஷையுமுள்ள அநேகமான ஜனங்களிடத்திற்கு நீ அனுப்பப்படவில்லை; நான் அவர்களிடத்திற்கு உன்னை அனுப்பினாலும், அவர்கள் உனக்குச் செவிகொடுப்பார்களோ?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ஸ்ரவேல் விட்டாரோவெனில், உனக்குச் செவிகொடுக்கமாட்டார்கள்; எனக்கே செவிகொடுக்கமாட்டோம் என்கிறார்களே; இஸ்ரவேல் வம்சத்தார் அனைவரும் கடினமான நெற்றியும் முரட்டாட்டமுள்ள இருதயமும் உள்ளவர்கள்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ஸ்ரவேல் விட்டாரோவெனில், உனக்குச் செவிகொடுக்கமாட்டார்கள்; எனக்கே செவிகொடுக்கமாட்டோம் என்கிறார்களே; இஸ்ரவேல் வம்சத்தார் அனைவரும் கடினமான நெற்றியும் முரட்டாட்டமுள்ள இருதயமும் உள்ளவர்கள்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ோ, உன் முகத்தை அவர்கள் முகத்துக்கு எதிராகவும், உன் நெற்றியை அவர்கள் நெற்றிக்கு எதிராகவும் கெட்டியாக்கின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நெற்றியை வச்சிரக்கல்லைப்போலாக்கினேன், கன்மலையைப்பார்க்கிலும் கெட்டியாக்கினேன்; அவர்கள் கலகமுள்ள வீட்டாரென்று நீ அவர்களுக்குப் பயப்படாமலும் அவர்கள் முகங்களுக்குக் கலங்காமலும் இரு என்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நெற்றியை வச்சிரக்கல்லைப்போலாக்கினேன், கன்மலையைப்பார்க்கிலும் கெட்டியாக்கினேன்; அவர்கள் கலகமுள்ள வீட்டாரென்று நீ அவர்களுக்குப் பயப்படாமலும் அவர்கள் முகங்களுக்குக் கலங்காமலும் இரு என்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ன்னும் அவர் என்னை நோக்கி: மனுபுத்திரனே, நான் உன்னுடனே சொல்லும் என் வார்த்தைகளையெல்லாம் நீ உன் செவிகளாலே கேட்டு, உன் இருதயத்தில் ஏற்றுக்கொண்ட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 போய், சிறைப்பட்ட உன் ஜனத்தின் புத்திரரிடத்திலே சேர்ந்து, அவர்கள் கேட்டாலும் கேளாவிட்டாலும் அவர்களோடே பேசி, கர்த்தராகிய ஆண்டவர் இன்னின்னதை உரைக்கிறார் என்று அவர்களோடே சொல் என்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 போய், சிறைப்பட்ட உன் ஜனத்தின் புத்திரரிடத்திலே சேர்ந்து, அவர்கள் கேட்டாலும் கேளாவிட்டாலும் அவர்களோடே பேசி, கர்த்தராகிய ஆண்டவர் இன்னின்னதை உரைக்கிறார் என்று அவர்களோடே சொல் என்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ஆவி, என்னை உயர எடுத்துக்கொண்டது; கர்த்தருடைய ஸ்தானத்திலிருந்து விளங்கிய அவருடைய மகிமைக்கு ஸ்தோத்திரம் உண்டாவதாக என்று எனக்குப் பின்னாக கூப்பிட்ட மகா சத்தத்தின் இரைச்சலைக் கேட்ட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டனே ஆவி எனக்குள்ளே புகுந்து, என்னைக் காலூன்றி நிற்கும்படி செய்தது, அப்பொழுது அவர் என்னுடனே பேசி; நீ போய், உன் வீட்டுக்குள்ளே உன்னை அடைத்துக்கொண்டிர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ஆவி, என்னை உயர எடுத்துக்கொண்டது; கர்த்தருடைய ஸ்தானத்திலிருந்து விளங்கிய அவருடைய மகிமைக்கு ஸ்தோத்திரம் உண்டாவதாக என்று எனக்குப் பின்னாக கூப்பிட்ட மகா சத்தத்தின் இரைச்சலைக் கேட்ட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ன்றொடொன்று இணைந்திருக்கிற ஜீவன்களுடைய செட்டைகளின் இரைச்சலையும், அதற்கெதிரே ஓடிய சக்கரங்களின் இரைச்சலையும், மகா சத்தத்தின் இரைச்சலையும் கேட்டேன்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ன்றொடொன்று இணைந்திருக்கிற ஜீவன்களுடைய செட்டைகளின் இரைச்சலையும், அதற்கெதிரே ஓடிய சக்கரங்களின் இரைச்சலையும், மகா சத்தத்தின் இரைச்சலையும் கேட்டேன்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வி என்னை உயர எடுத்துக்கொண்டது; நான் என் ஆவியின் உக்கிரத்தினாலே மனங்கசந்துபோனேன்; ஆனாலும் கர்த்தருடைய கரம் என்மேல் பலமாக இருந்த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வி என்னை உயர எடுத்துக்கொண்டது; நான் என் ஆவியின் உக்கிரத்தினாலே மனங்கசந்துபோனேன்; ஆனாலும் கர்த்தருடைய கரம் என்மேல் பலமாக இருந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ேபார் நதியண்டையிலே தெலாபீபிலே தாபரிக்கிற சிறைப்பட்டவர்களிடத்துக்கு நான் வந்து, அவர்கள் தாபரிக்கிற ஸ்தலத்திலே தாபரித்து, ஏழுநாள் அவர்கள் நடுவிலே பிரமித்தவனாய்த் தங்கின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ேபார் நதியண்டையிலே தெலாபீபிலே தாபரிக்கிற சிறைப்பட்டவர்களிடத்துக்கு நான் வந்து, அவர்கள் தாபரிக்கிற ஸ்தலத்திலே தாபரித்து, ஏழுநாள் அவர்கள் நடுவிலே பிரமித்தவனாய்த் தங்கின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ஏழுநாள் முடிந்தபின்பு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னுபுத்திரனே, உன்னை இஸ்ரவேல் வம்சத்தாருக்குக் காவலாளனாக வைத்தேன்; நீ என் வாயினாலே வார்த்தையைக்கேட்டு, என் நாமத்தினாலே அவர்களை எச்சரிப்பாயாக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னுபுத்திரனே, உன்னை இஸ்ரவேல் வம்சத்தாருக்குக் காவலாளனாக வைத்தேன்; நீ என் வாயினாலே வார்த்தையைக்கேட்டு, என் நாமத்தினாலே அவர்களை எச்சரிப்பாயாக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தோ, மனுபுத்திரனே, உன்மேல் கயிறுகளைப்போட்டு, அவைகளால் உன்னைக் கட்டப்போகிறார்கள்; ஆகையால் நீ அவர்களுக்குள்ளே போகவேண்டாம்.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ாகவே சாவாய் என்று நான் துன்மார்க்கனுக்குச் சொல்லுகையில், நீ துன்மார்க்கனைத் தன் துன்மார்க்கமான வழியில் இராதபடிக்கு எச்சரிக்கும்படியாகவும், அவனை உயிரோடே காக்கும்படியாகவும், அதை அவனுக்குச் சொல்லாமலும், நீ அவனை எச்சரிக்காமலும் இருந்தால், அந்த துன்மார்க்கன் தன் துன்மார்க்கத்திலே சாவான்; அவன் இரத்தப்பழியையோ உன் கையிலே கேட்ப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ாகவே சாவாய் என்று நான் துன்மார்க்கனுக்குச் சொல்லுகையில், நீ துன்மார்க்கனைத் தன் துன்மார்க்கமான வழியில் இராதபடிக்கு எச்சரிக்கும்படியாகவும், அவனை உயிரோடே காக்கும்படியாகவும், அதை அவனுக்குச் சொல்லாமலும், நீ அவனை எச்சரிக்காமலும் இருந்தால், அந்த துன்மார்க்கன் தன் துன்மார்க்கத்திலே சாவான்; அவன் இரத்தப்பழியையோ உன் கையிலே கேட்ப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ாகவே சாவாய் என்று நான் துன்மார்க்கனுக்குச் சொல்லுகையில், நீ துன்மார்க்கனைத் தன் துன்மார்க்கமான வழியில் இராதபடிக்கு எச்சரிக்கும்படியாகவும், அவனை உயிரோடே காக்கும்படியாகவும், அதை அவனுக்குச் சொல்லாமலும், நீ அவனை எச்சரிக்காமலும் இருந்தால், அந்த துன்மார்க்கன் தன் துன்மார்க்கத்திலே சாவான்; அவன் இரத்தப்பழியையோ உன் கையிலே கேட்ப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 துன்மார்க்கனை எச்சரித்தும், அவன் தன் துன்மார்க்கத்தையும் தன் ஆகாத வழியையும் விட்டுத் திரும்பாமற் போவானாகில், அவன் தன் துன்மார்க்கத்திலே சாவான் நீயோவென்றால் உன் ஆத்துமாவைத் தப்புவிப்பாய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 துன்மார்க்கனை எச்சரித்தும், அவன் தன் துன்மார்க்கத்தையும் தன் ஆகாத வழியையும் விட்டுத் திரும்பாமற் போவானாகில், அவன் தன் துன்மார்க்கத்திலே சாவான் நீயோவென்றால் உன் ஆத்துமாவைத் தப்புவிப்பாய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 துன்மார்க்கனை எச்சரித்தும், அவன் தன் துன்மார்க்கத்தையும் தன் ஆகாத வழியையும் விட்டுத் திரும்பாமற் போவானாகில், அவன் தன் துன்மார்க்கத்திலே சாவான் நீயோவென்றால் உன் ஆத்துமாவைத் தப்புவிப்பாய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டியே, நீதிமான் தன் நீதியை விட்டுத் திரும்பி, நீதிகேடு செய்யும்போதும், நான் அவன்முன் இடறலை வைக்கும்போதும், அவன் சாவான்; நீ அவனை எச்சரிக்காதபடியினாலே அவன் தன் பாவத்திலே சாவான்; அவன் செய்த நீதிகள் நினைக்கப்படுவதில்லை; அவனுடைய இரத்தப்பழியையோ உன் கையிலே கேட்ப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டியே, நீதிமான் தன் நீதியை விட்டுத் திரும்பி, நீதிகேடு செய்யும்போதும், நான் அவன்முன் இடறலை வைக்கும்போதும், அவன் சாவான்; நீ அவனை எச்சரிக்காதபடியினாலே அவன் தன் பாவத்திலே சாவான்; அவன் செய்த நீதிகள் நினைக்கப்படுவதில்லை; அவனுடைய இரத்தப்பழியையோ உன் கையிலே கேட்ப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டியே, நீதிமான் தன் நீதியை விட்டுத் திரும்பி, நீதிகேடு செய்யும்போதும், நான் அவன்முன் இடறலை வைக்கும்போதும், அவன் சாவான்; நீ அவனை எச்சரிக்காதபடியினாலே அவன் தன் பாவத்திலே சாவான்; அவன் செய்த நீதிகள் நினைக்கப்படுவதில்லை; அவனுடைய இரத்தப்பழியையோ உன் கையிலே கேட்பே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திமான் பாவஞ் செய்யாதபடிக்கு நீ நீதிமானை எச்சரித்தபின்பு அவன் பாவஞ்செய்யாவிட்டால், அவன் பிழைக்கவே பிழைப்பான்; அவன் எச்சரிக்கப்பட்டான்; நீயும் உன் ஆத்துமாவைத் தப்புவித்தாய் என்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ன் உன் நாவை உன் மேல் வாயோடே ஒட்டிக்கொள்ளப்பண்ணுவேன்; நீ அவர்களைக் கடிந்துகொள்ளுகிற மனுஷனாயிராமல், ஊமையனாயிருப்பாய்; அவர்கள் கலகவீட்ட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திமான் பாவஞ் செய்யாதபடிக்கு நீ நீதிமானை எச்சரித்தபின்பு அவன் பாவஞ்செய்யாவிட்டால், அவன் பிழைக்கவே பிழைப்பான்; அவன் எச்சரிக்கப்பட்டான்; நீயும் உன் ஆத்துமாவைத் தப்புவித்தாய் என்ற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்விடத்திலே கர்த்தருடைய கரம் என்மேல் அமர்ந்தது; அவர்: நீ எழுந்திருந்து பள்ளத்தாக்குக்குப் புறப்பட்டுப்போ, அங்கே உன்னுடனே பேசுவேன் என்ற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்விடத்திலே கர்த்தருடைய கரம் என்மேல் அமர்ந்தது; அவர்: நீ எழுந்திருந்து பள்ளத்தாக்குக்குப் புறப்பட்டுப்போ, அங்கே உன்னுடனே பேசுவேன் என்ற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டியே நான் எழுந்திருந்து, பள்ளத்தாக்குக்குப் புறப்பட்டுப் போனேன்; இதோ, கேபார் நதியண்டையிலே நான் கண்ட மகிமை விளங்கினது; அப்பொழுது நான் முகங்குப்புற விழுந்தே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டியே நான் எழுந்திருந்து, பள்ளத்தாக்குக்குப் புறப்பட்டுப் போனேன்; இதோ, கேபார் நதியண்டையிலே நான் கண்ட மகிமை விளங்கினது; அப்பொழுது நான் முகங்குப்புற விழுந்த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ன் உன் நாவை உன் மேல் வாயோடே ஒட்டிக்கொள்ளப்பண்ணுவேன்; நீ அவர்களைக் கடிந்துகொள்ளுகிற மனுஷனாயிராமல், ஊமையனாயிருப்பாய்; அவர்கள் கலகவீட்ட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ான் உன்னோடே பேசும்போது, உன் வாயைத் திறப்பேன்; அப்பொழுது கர்த்தராகிய ஆண்டவர் இன்னின்னதை உரைத்தார் என்று அவர்களோடே சொல்வாய்; கேட்கிறவன் கேட்கட்டும், கேளாதவன் கேளாதிருக்கட்டும்; அவர்கள் கலகவீட்ட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ான் உன்னோடே பேசும்போது, உன் வாயைத் திறப்பேன்; அப்பொழுது கர்த்தராகிய ஆண்டவர் இன்னின்னதை உரைத்தார் என்று அவர்களோடே சொல்வாய்; கேட்கிறவன் கேட்கட்டும், கேளாதவன் கேளாதிருக்கட்டும்; அவர்கள் கலகவீட்ட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ான் உன்னோடே பேசும்போது, உன் வாயைத் திறப்பேன்; அப்பொழுது கர்த்தராகிய ஆண்டவர் இன்னின்னதை உரைத்தார் என்று அவர்களோடே சொல்வாய்; கேட்கிறவன் கேட்கட்டும், கேளாதவன் கேளாதிருக்கட்டும்; அவர்கள் கலகவீட்ட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6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ঈশ্বর আমায় বললেন, “মনুষ্যসন্তান, যা দেখছ খাও| এই গোটানো পুঁথি ভোজন কর, এবং এই সমস্ত কথ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ইস্রায়েল পরিবারকে গিয়ে বল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তাই আমি আমার মুখ খুললাম এবং তিনি সেই গোটানো পুঁথিটি আমার মুখে দি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তখন ঈশ্বর বললেন, “মনুষ্যসন্তান, আমি তোমায় এই গোটানো পুঁথি দিচ্ছি| এটা গিলে ফেল! এই গোটানো পুঁথ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ার উদর পূর্ণ করুক|”তাই আমি সেই গোটানো পুঁথি খেয়ে ফেললাম আর তার স্বাদ আমার মুখে মধুর মত মিষ্ট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লাগ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তখন ঈশ্বর আমায় বললেন, “মনুষ্যসন্তান, ইস্রায়েল পরিবারের কাছে যাও| তাদের কাছে আমার বাক্য ব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আমি তোমাকে এমন বিদেশীদের কাছে পাঠাচ্ছি না যাদের তুমি বুঝবে না| তোমাকে আরেকটা ভাষা শিখতে হ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ি তোমাকে ইস্রায়েল পরিবারের কাছে পাঠাচ্ছি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আমি তোমাকে বিভিন্ন দেশ বিদেশে পাঠাচ্ছি না যাদের ভাষা তুমি বুঝবে না| তুমি ঐসব লোকের কাছে গিয়ে কথ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কিন্তু একটি বাতাস এসে আমার পায়ে ভর দিয়ে দাঁড় করালেন| তিনি আমায় বললেন, “যাও বাড়ি গি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ললে তারা তোমার কথা শুনত| কিন্তু তোমায় ঐসব কঠিন ভাষা শিখতে হ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না! আমি তোমায় ইস্রায়েল পরিবারের কাছে পাঠাচ্ছি| কেবল এই সব লোকের মন কঠিন, তারা বড় একগুঁযে| আ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ইস্রায়েলের লোকরা তোমার কথা শুনতে অস্বীকার করবে| তারা আমার কথাও শুনতে চায়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কিন্তু আমি তোমাকে তাদের মতোই একগুঁযে করব| তোমার কপাল তাদের কপালের চেয়েও দৃঢ় করব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হীরক চক্মকি পাথরের চেয়েও দৃঢ়| সেই ভাবেই তাদের চেয়ে তোমার কপাল দৃঢ় হবে| তুমি আরো একগুঁযে হ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র তাই ঐ লোকদের ভয় করবে না| সব সময় আমার বিরুদ্ধাচরণকারী ঐ লোকদের তুমি ভয় করবে না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তখন ঈশ্বর আমায় বললেন, “মনুষ্যসন্তান, আমার প্রতিটি কথা তোমার শোনা উচিত, আর সেগুলো মনে রাখা উচিত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নির্বাসনে রয়েছে এমন লোকদের কাছে যাও| তাদের কাছে গিয়ে বল, ‘আমাদের প্রভু সদাপ্রভু এই কথা বলেন|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রা শুনুক বা না শুনুক, তুমি তাদের এই কথাগুলো বলব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তারপর বাতাস আমায় ওপরে উঠিযে দিল আর আমি আমার পেছনে একটা স্বর শুনতে পেলাম| সেটা ছিল বজ্রের ম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জেকে ঘরে তালাবন্ধ কর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োরালো| শব্দটি বলল, “যেখানে ওটি ছিল সেই জায়গা থেকে উঠে আসা প্রভুর মহিমা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তারপর পশুরা সেই ডানা ঝাপটাতে লাগল আর তারা পরস্পরের গায়ে লাগলে ভীষণ শব্দ হল| আর তাদের সামন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চাকাগুলোও জোরে শব্দ করতে শুরু করল- তা বজ্রের মত জোরালো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আত্মা আমায় তুলে নিয়ে গেল| আমি সেই স্থান পরিত্যাগ করলে খুব দুঃখিত ও আত্মায উষ্ঠিগ্ন হলাম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িন্তু আমি আমার মধ্যে প্রভুর শক্তি অনুভব করলাম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আমি ইস্রায়েলের সেই লোকদের কাছে গেলাম যাদের কবার নদীর ধারে তেল আবিবে বাস করতে বাধ্য করা হয়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ি গিয়ে তাদের মাঝে সাত দিন ধরে স্তব্ধ হয়ে বসে রইলাম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সাত দিন পর প্রভু আমায় বললেন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“মনুষ্যসন্তান, আমি তোমাকে ইস্রায়েলের প্রহরী নিযুক্ত করছি| আমি তোমাকে যা কিছু বলব, তুমি স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ম্বন্ধে ইস্রায়েলীয়দের সাবধান করে দে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মনুষ্যসন্তান, লোকে দড়ি নিয়ে এসে তোমাকে বাঁধবে| তারা তোমাকে লোকদের মধ্যে যেতে দে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যদি আমি বলি, ‘এই মন্দ লোকটি মারা যাবে!’ তখন তুমি অবশ্যই তাকে সাবধান কোরো! তুমি তাকে অবশ্যই বল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র জীবনধারা পরিবর্ত্তন করতে ও মন্দ কাজ আর না করতে| সেই ব্যক্তিকে সাবধান না করলে সে মারা যাবে বট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িন্তু তার মৃত্যুর জন্য আমি তোমাকে দায়ী করব! কারণ তুমি তার প্রাণ বাঁচাতে তার কাছে যাওনি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“হতে পারে তুমি কোন ব্যক্তিকে তার জীবন পরিবর্ত্তন ও পাপ হতে বিরত হবার কথা বললেও সে সেই সাবধা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াণী শুনতে অস্বীকার করল; সে ক্ষেত্রে সেই ব্যক্তি মারা যাবে| সে পাপ করেছে বলেই মারা যাবে কিন্তু তু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কে সাবধান করেছিলে বলে নিজের প্রাণ বাঁচ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“এক জন ভালো লোক যদি আর ভালো হতে না চায়, আর আমি যদি তার সামনে এমন একটি বিক্ রাখি যে সে মারা যা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হলে সে মারা যাবে কারণ সে পাপ কাজ করেছিল এবং তুমি তার মৃত্যুর জন্য দায়ী হবে কারণ তুমি তাকে সাবধা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োনি এবং সে যে সকল ভাল কাজ করেছিল তা আর স্মরণ করা হ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কিন্তু তুমি যদি সেই ভালো লোকটিকে পাপ কাজ থেকে বিরত হতে বল এবং সে যদি আর পাপ না করে তবে সে মর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আমি তোমার জিভ তোমার তালুতে আটকে দেব, তুমি কথা বলতে পারবে না| তাই, এই লোকরা যে ভুল করছে স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া| কারণ তুমি তাকে সাবধান করলে সে তোমার কথায় কান দিয়েছিল| এই ভাবে তুমি তোমার প্রাণ বাঁচাল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প্রভুর পরাক্রম আমার কাছে এলে তিনি আমায় বললেন, “ওঠো, সেই উপত্যকায় যাও| আমি সেই জায়গায় তোম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ঙ্গে কথা বলব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তাই আমি উঠে সেই উপত্যকায় গেলাম| প্রভুর মহিমা সেখানে ছিল- যেমনটি আমি কবার নদীর ধারে দেখেছিলাম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ই আমি মাটিতে উপুড় হয়ে প্রণাম করলাম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ম্বন্ধে তাদের শিক্ষা দেবার জন্য কেউ থাকবে না| কারণ ঐ লোকরা সর্বদাই আমার বিরুদ্ধাচরণ ক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কিন্তু আমি তোমার সঙ্গে কথা বলব আর তোমাকে কথা বলতে দেব| কিন্তু তুমি অবশ্যই তাদের বলবে, ‘প্রভ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াদের সদাপ্রভু এই সব কথা বলেন,’ যদি কেউ শুনতে চায় ভালো; যদি কেউ না শুনতে চায় তাও ভালো| কারণ ঐ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লোকরা সবসময় আমার বিরুদ্ধে যা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2026-06-03T09:37:01Z</dcterms:created>
  <dcterms:modified xsi:type="dcterms:W3CDTF">2026-06-03T09:37:01Z</dcterms:modified>
  <dc:title>எசேக்கியேல்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