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894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அர்ப்பணித்தேன் என்னை முற்றிலுமாய்
அற்புத நாதா உம் கரத்தில்
அனைத்தும் உமக்கே சொந்தம் என்று
அன்பரே என்னையே தத்தம் செய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ும் கிறிஸ்துவுக்கே – எந்தன்
அனைத்தும் அர்ப்பணமே
என் முழுத்தன்மைகள் ஆவல்களும்
அனைத்தும் கிறிஸ்த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 எண்ணம்போல 
நான் அலைந்தேனே
என்னைத் தடுத்திட்ட தாருமில்லை
உம் சிலுவை அன்பைச் சிந்தித்தேனே
நொறுங்கி நான் வீழ்ந்தேன்  
உம் பாதத்தில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ும் கிறிஸ்துவுக்கே – எந்தன்
அனைத்தும் அர்ப்பணமே
என் முழுத்தன்மைகள் ஆவல்களும்
அனைத்தும் கிறிஸ்த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ஐம்புலன்கள் யாவும் அடங்கிட
ஐம்பெருங் காயங்கள் ஏற்ற நாதா
வான்புவி கிரகங்கள் ஆள்பவரே
என்னையும் ஆண்டிட நீரே வல்லோர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ும் கிறிஸ்துவுக்கே – எந்தன்
அனைத்தும் அர்ப்பணமே
என் முழுத்தன்மைகள் ஆவல்களும்
அனைத்தும் கிறிஸ்த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என் வாழ்வில் இழந்த நன்மைக்கீடாய்
எஞ்சிய நாட்களில் உழைப்பேனே
நீர் தந்த ஈவு வரங்கள் யாவும்
உம் பணி சிறந்திட  முற்றும் தந்தே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னைத்தும் கிறிஸ்துவுக்கே – எந்தன்
அனைத்தும் அர்ப்பணமே
என் முழுத்தன்மைகள் ஆவல்களும்
அனைத்தும் கிறிஸ்துவுக்கே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ன்மிகத் தொனி : 65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2026-05-30T20:33:12Z</dcterms:created>
  <dcterms:modified xsi:type="dcterms:W3CDTF">2026-05-30T20:33:12Z</dcterms:modified>
  <dc:title>ஆன்மிகத் தொனி : 652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