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presProps" Target="presProps.xml"/>
  <Relationship Id="rId97" Type="http://schemas.openxmlformats.org/officeDocument/2006/relationships/viewProps" Target="viewProps.xml"/>
  <Relationship Id="rId98"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said one to another, Let us make a captain, and let us return into Egyp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y said one to another, Let us make a captain, and let us return into Egypt.]]></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Moses and Aaron fell on their faces before all the assembly of the congregation of the children of Israel.]]></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Moses and Aaron fell on their faces before all the assembly of the congregation of the children of Israel.]]></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Joshua the son of Nun, and Caleb the son of Jephunneh, which were of them that searched the land, rent their cloth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Joshua the son of Nun, and Caleb the son of Jephunneh, which were of them that searched the land, rent their cloth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poke unto all the company of the children of Israel, saying, The land, which we passed through to search it, is an exceeding good land.]]></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they spoke unto all the company of the children of Israel, saying, The land, which we passed through to search it, is an exceeding good lan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 LORD delight in us, then he will bring us into this land, and give it us; a land which flows with milk and honey.]]></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If the LORD delight in us, then he will bring us into this land, and give it us; a land which flows with milk and hone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ll the congregation lifted up their voice, and cried; and the people wept that night.]]></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rebel not all of you against the LORD, neither fear all of you the people of the land; for they are bread for us: their defence is departed from them, and the LORD is with us: fear them not.]]></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rebel not all of you against the LORD, neither fear all of you the people of the land; for they are bread for us: their defence is departed from them, and the LORD is with us: fear them not.]]></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Only rebel not all of you against the LORD, neither fear all of you the people of the land; for they are bread for us: their defence is departed from them, and the LORD is with us: fear them not.]]></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all the congregation bade stone them with stones. And the glory of the LORD appeared in the tabernacle of the congregation before all the children of Israel.]]></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But all the congregation bade stone them with stones. And the glory of the LORD appeared in the tabernacle of the congregation before all the children of Israel.]]></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oses, How long will this people provoke me? and how long will it be before they believe me, for all the signs which I have showed among them?]]></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oses, How long will this people provoke me? and how long will it be before they believe me, for all the signs which I have showed among th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aid unto Moses, How long will this people provoke me? and how long will it be before they believe me, for all the signs which I have showed among th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 will strike them with the pestilence, and disinherit them, and will make of you a greater nation and mightier than they.]]></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I will strike them with the pestilence, and disinherit them, and will make of you a greater nation and mightier than the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all the congregation lifted up their voice, and cried; and the people wept that night.]]></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aid unto the LORD, Then the Egyptians shall hear it, (for you brought up this people in your might from among them;)]]></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Moses said unto the LORD, Then the Egyptians shall hear it, (for you brought up this people in your might from among them;)]]></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will tell it to the inhabitants of this land: for they have heard that you LORD are among this people, that you LORD are seen face to face, and that your cloud stands over them, and that you go before them, by day time in a pillar of a cloud, and in a pillar of fire by night.]]></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will tell it to the inhabitants of this land: for they have heard that you LORD are among this people, that you LORD are seen face to face, and that your cloud stands over them, and that you go before them, by day time in a pillar of a cloud, and in a pillar of fire by night.]]></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will tell it to the inhabitants of this land: for they have heard that you LORD are among this people, that you LORD are seen face to face, and that your cloud stands over them, and that you go before them, by day time in a pillar of a cloud, and in a pillar of fire by night.]]></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y will tell it to the inhabitants of this land: for they have heard that you LORD are among this people, that you LORD are seen face to face, and that your cloud stands over them, and that you go before them, by day time in a pillar of a cloud, and in a pillar of fire by nigh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if you shall kill all this people as one man, then the nations which have heard the fame of you will speak, saying,]]></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Now if you shall kill all this people as one man, then the nations which have heard the fame of you will speak, saying,]]></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ecause the LORD was not able to bring this people into the land which he swore unto them, therefore he has slain them in the wilderness.]]></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ecause the LORD was not able to bring this people into the land which he swore unto them, therefore he has slain them in the wildernes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children of Israel murmured against Moses and against Aaron: and the whole congregation said unto them, Would God that we had died in the land of Egypt! or would God we had died in this wildernes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now, I plead to you, let the power of my LORD be great, according as you have spoken, saying,]]></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now, I plead to you, let the power of my LORD be great, according as you have spoken, saying,]]></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now, I plead to you, let the power of my LORD be great, according as you have spoken, say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The LORD is longsuffering, and of great mercy, forgiving iniquity and transgression, and by no means clearing the guilty, visiting the iniquity of the fathers upon the children unto the third and fourth generatio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Pardon, I plead to you, the iniquity of this people according unto the greatness of your mercy, and as you have forgiven this people, from Egypt even until now.]]></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Pardon, I plead to you, the iniquity of this people according unto the greatness of your mercy, and as you have forgiven this people, from Egypt even until now.]]></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the LORD said, I have pardoned according to your wor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But as truly as I live, all the earth shall be filled with the glory of the LOR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ecause all those men which have seen my glory, and my miracles, which I did in Egypt and in the wilderness, and have tempted me now these ten times, and have not hearkened to my voice;]]></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ecause all those men which have seen my glory, and my miracles, which I did in Egypt and in the wilderness, and have tempted me now these ten times, and have not hearkened to my voice;]]></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children of Israel murmured against Moses and against Aaron: and the whole congregation said unto them, Would God that we had died in the land of Egypt! or would God we had died in this wildernes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y shall not see the land which I swore unto their fathers, neither shall any of them that provoked me see it:]]></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urely they shall not see the land which I swore unto their fathers, neither shall any of them that provoked me see i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my servant Caleb, because he had another spirit with him, and has followed me fully, him will I bring into the land into where he went; and his seed shall possess i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my servant Caleb, because he had another spirit with him, and has followed me fully, him will I bring into the land into where he went; and his seed shall possess i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But my servant Caleb, because he had another spirit with him, and has followed me fully, him will I bring into the land into where he went; and his seed shall possess i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 Amalekites and the Canaanites dwelt in the valley.) Tomorrow turn you, and get you into the wilderness by the way of the Red sea.]]></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Now the Amalekites and the Canaanites dwelt in the valley.) Tomorrow turn you, and get you into the wilderness by the way of the Red sea.]]></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LORD spoke unto Moses and unto Aaron, saying,]]></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ow long shall I bear with this evil congregation, which murmur against me? I have heard the murmurings of the children of Israel, which they murmur against me.]]></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How long shall I bear with this evil congregation, which murmur against me? I have heard the murmurings of the children of Israel, which they murmur against m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all the children of Israel murmured against Moses and against Aaron: and the whole congregation said unto them, Would God that we had died in the land of Egypt! or would God we had died in this wildernes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ay unto them, As truly as I live, says the LORD, as all of you have spoken in mine ears, so will I do to you:]]></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Say unto them, As truly as I live, says the LORD, as all of you have spoken in mine ears, so will I do to you:]]></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our carcasses shall fall in this wilderness; and all that were numbered of you, according to your whole number, from twenty years old and upward which have murmured against me.]]></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our carcasses shall fall in this wilderness; and all that were numbered of you, according to your whole number, from twenty years old and upward which have murmured against me.]]></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Your carcasses shall fall in this wilderness; and all that were numbered of you, according to your whole number, from twenty years old and upward which have murmured against m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Doubtless all of you shall not come into the land, concerning which I swore to make you dwell therein, save Caleb the son of Jephunneh, and Joshua the son of Nun.]]></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Doubtless all of you shall not come into the land, concerning which I swore to make you dwell therein, save Caleb the son of Jephunneh, and Joshua the son of Nun.]]></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your little ones, which all of you said should be a prey, them will I bring in, and they shall know the land which all of you have despised.]]></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But your little ones, which all of you said should be a prey, them will I bring in, and they shall know the land which all of you have despised.]]></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as for you, your carcasses, they shall fall in this wildernes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refore has the LORD brought us unto this land, to fall by the sword, that our wives and our children should be a prey? were it not better for us to return into Egypt?]]></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your children shall wander in the wilderness forty years, and bear your whoredoms, until your carcasses be wasted in the wildernes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your children shall wander in the wilderness forty years, and bear your whoredoms, until your carcasses be wasted in the wildernes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fter the number of the days in which all of you searched the land, even forty days, each day for a year, shall all of you bear your iniquities, even forty years, and all of you shall know my breach of promise.]]></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fter the number of the days in which all of you searched the land, even forty days, each day for a year, shall all of you bear your iniquities, even forty years, and all of you shall know my breach of promise.]]></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I the LORD have said, I will surely do it unto all this evil congregation, that are gathered together against me: in this wilderness they shall be consumed, and there they shall die.]]></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I the LORD have said, I will surely do it unto all this evil congregation, that are gathered together against me: in this wilderness they shall be consumed, and there they shall die.]]></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men, which Moses sent to search the land, who returned, and made all the congregation to murmur against him, by bringing up a slander upon the land,]]></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the men, which Moses sent to search the land, who returned, and made all the congregation to murmur against him, by bringing up a slander upon the land,]]></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Even those men that did bring up the evil report upon the land, died by the plague before the LORD.]]></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Even those men that did bring up the evil report upon the land, died by the plague before the LORD.]]></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refore has the LORD brought us unto this land, to fall by the sword, that our wives and our children should be a prey? were it not better for us to return into Egypt?]]></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and Caleb the son of Jephunneh, which were of the men that went to search the land, lived still.]]></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ut Joshua the son of Nun, and Caleb the son of Jephunneh, which were of the men that went to search the land, lived still.]]></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Moses told these sayings unto all the children of Israel: and the people mourned greatly.]]></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y rose up early in the morning, and got them up into the top of the mountain, saying, Lo, we be here, and will go up unto the place which the LORD has promised: for we have sinned.]]></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they rose up early in the morning, and got them up into the top of the mountain, saying, Lo, we be here, and will go up unto the place which the LORD has promised: for we have sinned.]]></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Moses said, Wherefore now do all of you transgress the commandment of the LORD? but it shall not prosper.]]></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Go not up, for the LORD is not among you; that all of you be not smitten before your enemies.]]></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Go not up, for the LORD is not among you; that all of you be not smitten before your enemies.]]></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For the Amalekites and the Canaanites are there before you, and all of you shall fall by the sword: because all of you are turned away from the LORD, therefore the LORD will not be with you.]]></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For the Amalekites and the Canaanites are there before you, and all of you shall fall by the sword: because all of you are turned away from the LORD, therefore the LORD will not be with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refore has the LORD brought us unto this land, to fall by the sword, that our wives and our children should be a prey? were it not better for us to return into Egypt?]]></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they presumed to go up unto the hill top: nevertheless the ark of the covenant of the LORD, and Moses, departed not out of the camp.]]></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But they presumed to go up unto the hill top: nevertheless the ark of the covenant of the LORD, and Moses, departed not out of the camp.]]></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n the Amalekites came down, and the Canaanites which dwelt in that hill, and stroke them, and humiliated them, even unto Hormah.]]></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Then the Amalekites came down, and the Canaanites which dwelt in that hill, and stroke them, and humiliated them, even unto Horma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875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1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பின்பு அவர்கள்: நாம் ஒரு தலைவனை ஏற்படுத்திக்கொண்டு எகிப்துக்குத் திரும்பிப்போவோம் வாருங்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வரோடொருவர் சொல்லி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ப்பொழுது மோசேயும் ஆரோனும் இஸ்ரவேல் புத்திரரின் சபையாராகிய எல்லாக் கூட்டத்தாருக்கு முன்பா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ங்குப்புற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தேசத்தைச் சுற்றிப்பார்த்தவர்களில் நூனின் குமாரனாகிய யோசுவாவும், எப்புன்னேயின் குமா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பும், தங்கள் வஸ்திரங்களைக் கிழித்து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இஸ்ரவேல் புத்திரரின் சமஸ்த சபையையும் நோக்கி: நாங்கள் போய்ச் சுற்றிப்பார்த்து சோதித்த தேசம் 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லதே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கர்த்தர் நம்மேல் பிரியமாயிருந்தால், அந்தத் தேசத்திலே நம்மைக் கொண்டுபோய், பாலும் தேனும் ஓ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த் தேசத்தை நமக்குக் கொடுப்பா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ப்பொழுது சபையார் எல்லாரும் கூக்குரலிட்டுப் புலம்பினார்கள்; ஜனங்கள் அன்று இராமுழு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கர்த்தருக்கு விரோதமாகமாத்திரம் கலகம்பபண்ணாதிருங்கள்; அந்த தேசத்தின் ஜனங்களுக்கு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வேண்டியதில்லை; அவர்கள் நமக்கு இரையாவார்கள்; அவர்களைக் காத்த நிழல் அவர்களை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கிப்போயிற்று; கர்த்தர் நம்மோடே இருக்கிறார்; அவர்களுக்குப் பயப்படவேண்டியதில்லை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அவர்கள்மேல் கல்லெறியவேண்டும் என்று சபையார் எல்லாரும் சொன்னார்கள்; உடனே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 ஆசரிப்புக் கூடாரத்தில் இஸ்ரவேல் புத்திரர் எல்லாருக்கும் முன்பாகக் காண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மோசேயை நோக்கி: எதுவரைக்கும் இந்த ஜனங்கள் எனக்குக் கோபம் உண்டாக்கு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ள்ளே நான் காட்டின சகல அடையாளங்களையும் அவர்கள் கண்டும், எதுவரைக்கும்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யாதிரு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ன் அவர்களைக் கொள்ளை நோயினால் வாதித்து, சுதந்தரத்துக்குப் புறம்பாக்கி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ப்பார்க்கிலும் உன்னைப் பெரிதும் பலத்ததுமான ஜாதியாக்குவே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மோசே கர்த்தரை நோக்கி: எகிப்தியர் இதைக் கேட்பார்கள்; அவர்கள் நடுவிலிருந்து உம்முடைய வல்லமை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ந்த ஜனங்களைக் கொண்டு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கர்த்தராகிய நீர் இந்த ஜனங்களின் நடுவே இருக்கிறதையும், கர்த்தராகிய நீர் முகமுகமா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சனமாகிறதையும், உம்முடைய மேகம் இவர்கள்மேல் நிற்கிறதையும், பகலில் மேகத்தூணிலும், இ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த்தூணிலும், நீர் இவர்களுக்கு முன் செல்லுகிறதையும் கேட்டிருக்கிறார்கள், இந்த தே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ளுக்கும் சொல்லு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ஒரே மனிதனைக் கொல்லுகிறதுபோல இந்த ஜனங்களையெல்லாம் நீர் கொல்வீரானால், அப்பொழு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யைக் கேட்டிருக்கும் புறஜாதி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கர்த்தர் அந்த ஜனங்களுக்குக் கொடுப்போம் என்று ஆணையிட்டிருந்த தேசத்திலே அவர்களைக் கொண்டுபோய் விட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தேபோனபடியினால், அவர்களை வனாந்தரத்திலே கொன்றுபோட்டார் என்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 எல்லாரும் மோசேக்கும் ஆரோனுக்கும் விரோதமாக முறுமுறுத்தார்கள். சபையார் எல்லா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ஆகையால் கர்த்தர் நீடிய சாந்தமும் மிகுந்த கிருபையுமுள்ளவர் என்றும், அக்கிரமத்தையும் மீறுத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க்கிறவரென்றும், குற்றமுள்ளவர்களைக் குற்றமற்றவர்களாக விடாமல், பிதாக்கள் செய்த அக்கிரமத்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டத்தில் மூன்றாம் நான்காம் தலைமுறைமட்டும் விசாரிக்கிறவர் என்றும், நீர் சொல்லியிருக்கிற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என் ஆண்டவருடைய வல்லமை பெரிதாய் விளங்கு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உமது கிருபையினுடைய மகத்துவத்தின்படியேயும், எகிப்தை விட்டதுமுதல் இந்நாள்வரைக்கும் இ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 மன்னித்துவந்ததின்படியேயும், இந்த ஜனங்களின் அக்கிரமத்தை மன்னித்தருளு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கர்த்தர்: உன் வார்த்தையின்படியே மன்னி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பூமியெல்லாம் கர்த்தருடைய மகிமையினால் நிறைந்திருக்கும் என்று என்னுடைய ஜீவனைக்கொண்டு சொல்லு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என் மகிமையையும், நான் எகிப்திலும் வனாந்தரத்திலும் செய்த என் அடையாளங்களையும் கண்டிருந்தும்,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த்துக்குச் செவிகொடாமல், இதனோடே பத்துமுறை என்னைப் பரீட்சை பார்த்த மனிதரில் ஒருவ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நோக்கி: எகிப்துதேசத்திலே செத்துப்போனோமானால் நலமாயிருக்கும்; இந்த வனாந்தரத்திலே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பிதாக்களுக்கு நான் ஆணையிட்டுக்கொடுத்த தேசத்தைக் காணமாட்டார்கள்; எனக்குக் கோப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ண்டாக்கினவர்களில் ஒருவரும் அதைக்காண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என்னுடைய தாசனாகிய காலேப் வேறே ஆவியை உடையவனாயிருக்கிறபடியினாலும், உத்தமமாய் என்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வந்தபடியினாலும், அவன் போய்வந்ததேசத்திலே அவனைச் சேரப்பண்ணுவேன்; அவன் சந்ததியார் அ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ந்தரித்துக்கொள்ளு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மலேக்கியரும் கானானியரும் பள்ளத்தாக்கிலே குடியிருக்கிறபடியினால், நாளைக்கு நீங்கள் திரு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ந்த சமுத்திரத்துக்குப் போகிற வழியாய் வனாந்தரத்துக்குப் பிரயாணம்பண்ணு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பின்னும் கர்த்தர் மோசேயையும் ஆரோனையும்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னக்கு விரோதமாய் முறுமுறுக்கிற இந்தப் பொல்லாத சபையாரை எதுவரைக்கும் பொறுப்பேன்?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ரர் எனக்கு விரோதமாய் முறுமுறுக்கிறதைக் கே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லும் ந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நீ அவர்களோடே சொல்லவேண்டியது என்னவென்றால்: நீங்கள் என் செவிகள் கேட்கச் சொன்னபிரகாரம் உங்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வேன் என்பதை என் ஜீவனைக்கொண்டு சொல்லுகிறேன் என்று கர்த்தர் உரைக்கி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ந்த வனாந்தரத்தில் உங்கள் பிரேதங்கள் விழும்; உங்களில் இருபது வயதுமுதல் அதற்கு மேற்பட்ட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ண்ணப்பட்டு, உங்கள் தொகைக்கு உட்பட்டவர்களும் எனக்கு விரோதமாய் முறுமுறுத்திருக்கிறவர்களுமா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வரின் பிரேதங்களும் வி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எப்புன்னேயின் குமாரன் காலேபும், நூனின் குமாரன் யோசுவாவும் தவிர, மற்றவர்களாகிய நீங்கள்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க் குடியேற்றுவேன் என்று ஆணையிட்டுக்கொடுத்த தேசத்தில் பிரவேசிப்பதி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கொள்ளையாவார்கள் என்று நீங்கள் சொன்ன உங்கள் குழந்தைகளையோ நான் அதில் பிரவேசிக்கச் செய்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அசட்டைப்பண்ணின தேசத்தை அவர்கள் கண்ட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உங்கள் பிரேதங்களோ இந்த வனாந்தரத்திலே விழு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நாங்கள் பட்டயத்தால் மடியும்படிக்கும், எங்கள் பெண்ஜாதிகளும் பிள்ளைகளையும் கொள்ளையாகும்படி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கள் வனாந்தரத்திலே விழுந்து தீருமட்டும், உங்கள் பிள்ளைகள் நாற்பதுவருஷம் வனாந்தர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ந்து, நீங்கள் சோரம்போன பாதகத்தைச் சுமப்பா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ங்கள் தேசத்தை சுற்றிப்பார்த்த நாற்பதுநாள் இலக்கத்தின்படியே, ஒவ்வொரு நாள் ஒவ்வொரு வருஷ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நாற்பது வருஷம் உங்கள் அக்கிரமங்களைச் சுமந்து, என் உடன்படிக்கைக்கு வந்த மாறுதலை உணரு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கர்த்தராகிய நான் இதைச் சொன்னேன்; எனக்கு விரோதமாய்க் கூட்டங்கூடின இந்தப் பொல்லாத சபை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க்கும் இப்படியே செய்வேன்; இந்த வனாந்தரத்திலே அழிவார்கள், இங்கே சாவார்க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ந்த தேசத்தைச் சோதித்துப்பார்க்கும்படி மோசேயால் அனுப்பப்பட்டுத் திரும்பி,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க்குறித்துத் துர்ச்செய்தி கொண்டு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சபையார் எல்லாரும் அவனுக்கு விரோதமாய் முறுமுறுக்கும்படி அந்தத் துர்ச்செய்தியைச் சொன்னவர்களா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மனிதர் கர்த்தருடைய சந்நிதியில் வாதையினால் 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 எங்களை இந்த தேசத்துக்குக் கொண்டுவந்தது என்ன? எகிப்துக்குத் திரும்பிப்போகிறதே எங்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தேசத்தைச் சுற்றிப்பார்க்கப்போன அந்த மனிதரில் நூனின் குமாரனாகிய யோசுவாவும், எப்புன்னே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னாகிய காலேபும்மாத்திரம் உயிரோ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சே இந்த வார்த்தைகளை இஸ்ரவேல் புத்திரர் அனைவரோடும் சொன்னபோது, ஜனங்கள் மிகவும் துக்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திகாலமே அவர்கள் எழுந்திருந்து: நாங்கள் பாவஞ்செய்தோம், கர்த்தர் வாக்குத்தத்தம்பண்ணின இடத்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போவோம் என்று சொல்லி மலையின் உச்சியில் ஏறத்துணி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மோசே அவர்களை நோக்கி: நீங்கள் இப்படி கர்த்தரின் கட்டளையை மீறுகிறதென்ன? அது உங்களுக்கு வாய்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நீங்கள் உங்கள் சத்துருக்களுக்கு முன்பாக முறிய அடிக்கப்படாதபடிக்கு ஏறிப்போகாதிருங்கள்; கர்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 நடுவில் இரா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மலேக்கியரும் கானானியரும் அங்கே உங்களுக்குமுன்னே இருக்கிறார்கள்; பட்டயத்தினால் விழு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ங்கள் கர்த்தரை விட்டுப் பின்வாங்கினபடியால், கர்த்தர் உங்களோடே இருக்கமாட்டா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த்தமம் அல்லவோ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ஆனாலும் அவர்கள் மலையின் உச்சியில் ஏறத் துணிந்தார்கள்; கர்த்தருடைய உடன்படிக்கையின் பெட்டி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சேயும் பாளயத்தை விட்டுப் போ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ப்பொழுது அமலேக்கியரும் கானானியரும் அந்த மலையிலே இருந்து இறங்கிவந்து, அவர்களை முறிய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ஓர்மாமட்டும் துரத்தி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14]]></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2026-08-01T11:08:06Z</dcterms:created>
  <dcterms:modified xsi:type="dcterms:W3CDTF">2026-08-01T11:08:06Z</dcterms:modified>
  <dc:title>எண்ணாகமம் : 14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