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ேதம் கிடக்கும் இடத்தில் போகாமலும், தன் தகப்பனுக்காகவும் தன் தாய்க்காகவும் தன்னைத் தீட்டுப்படுத்திக்கொள்ளாமல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ிருந்து புறப்படாமலும், தன் தேவனுடைய பரிசுத்த ஸ்தலத்தைப் பரிசுத்தக்குலைச்சலாக்காமலும் இருப்பானாக; அவனுடைய தேவனின் அபிஷேகதைலம் என்னும் கிரீடம் அவன்மேல் இருக்கிறதே: நான் கர்த்த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ிருந்து புறப்படாமலும், தன் தேவனுடைய பரிசுத்த ஸ்தலத்தைப் பரிசுத்தக்குலைச்சலாக்காமலும் இருப்பானாக; அவனுடைய தேவனின் அபிஷேகதைலம் என்னும் கிரீடம் அவன்மேல் இருக்கிறதே: நான் கர்த்த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ன்னிகையாயிருக்கிற பெண்ணை அவன் விவாகம்பண்ண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தவையானாலும் தள்ளப்பட்டவளையானாலும் கற்பு குலைந்தவளையானாலும் வேசியையானாலும் விவாகம்பண்ணாமல், தன் ஜனங்களுக்குள்ளே ஒரு கன்னிகையை விவாகம்பண்ணக்கட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தவையானாலும் தள்ளப்பட்டவளையானாலும் கற்பு குலைந்தவளையானாலும் வேசியையானாலும் விவாகம்பண்ணாமல், தன் ஜனங்களுக்குள்ளே ஒரு கன்னிகையை விவாகம்பண்ண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தன் வித்தைத் தன் ஜனங்களுக்குள்ளே பரிசுத்தக் குலைச்சலாக்காமல் இருப்பானாக; நான் அவன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தன் வித்தைத் தன் ஜனங்களுக்குள்ளே பரிசுத்தக் குலைச்சலாக்காமல் இருப்பானாக; நான் அவன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் மோசேயை நோக்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் தேவனுக்குப் பரிசுத்தமானவர்கள், ஆகையால் வேசியையாகிலும் கற்புக்குலைந்தவளையாகிலும் விவாகம்பண்ணார்களாக; தன் புருஷனாலே தள்ளப்பட்ட ஸ்திரீயையும் விவாகம்பண்ணார்கள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ஆரோனோடே சொல்லவேண்டியது என்னவென்றால்: உன் சந்ததியாருக்குள்ளே அங்கவீனமுள்ளவன் தலைமுறைதோறும் தேவனுடைய அப்பத்தைச் செலுத்தும்படி சேரலாக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ஆரோனோடே சொல்லவேண்டியது என்னவென்றால்: உன் சந்ததியாருக்குள்ளே அங்கவீனமுள்ளவன் தலைமுறைதோறும் தேவனுடைய அப்பத்தைச் செலுத்தும்படி சேரலாக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ங்கவீனமுள்ள ஒருவனும் அணுகலாகாது; குருடனானாலும், சப்பாணியானாலும், குறுகின அல்லது நீண்ட அவயவமுள்ளவனானா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ங்கவீனமுள்ள ஒருவனும் அணுகலாகாது; குருடனானாலும், சப்பாணியானாலும், குறுகின அல்லது நீண்ட அவயவமுள்ளவனா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லொடிந்தவனானாலும், கையொடிந்தவனா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மோசேயை நோக்கி: ஆரோனின் குமாரராகிய ஆசாரியர்களில் ஒருவனும் தன் ஜனத்தாரில் இறந்துபோன யாதொருவருக்காகத் தங்களை தீட்டுப்படுத்தலாகாது என்று அவர்களோடே சொல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மோசேயை நோக்கி: ஆரோனின் குமாரராகிய ஆசாரியர்களில் ஒருவனும் தன் ஜனத்தாரில் இறந்துபோன யாதொருவருக்காகத் தங்களை தீட்டுப்படுத்தலாகாது என்று அவர்களோடே சொல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ூனனானாலும், குள்ளனானாலும், பூவிழுந்த கண்ணனானாலும், சொறியனானாலும், அசறுள்ளவனானாலும், விதை நசுங்கினவனானாலும் அணுகலா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தாயும், தன் தகப்பனும், தன் குமாரனும், தன் குமாரத்தியும், தன் சகோதரன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ஆரோனின் சந்ததியாரில் அங்கவீனமுள்ள ஒருவனும் கர்த்தரின் தகனபலிகளைச் செலுத்தச் சேரலாகாது; அவன் அங்கவீனமுள்ளவனாகையால், அவன் தேவனுடைய அப்பத்தைச் செலுத்தச் சேரலா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் தேவனுக்குப் பரிசுத்தமானவர்கள், ஆகையால் வேசியையாகிலும் கற்புக்குலைந்தவளையாகிலும் விவாகம்பண்ணார்களாக; தன் புருஷனாலே தள்ளப்பட்ட ஸ்திரீயையும் விவாகம்பண்ணார்கள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ஆரோனின் சந்ததியாரில் அங்கவீனமுள்ள ஒருவனும் கர்த்தரின் தகனபலிகளைச் செலுத்தச் சேரலாகாது; அவன் அங்கவீனமுள்ளவனாகையால், அவன் தேவனுடைய அப்பத்தைச் செலுத்தச் சேரலாக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தன் தேவனுடைய அப்பமாகிய மகா பரிசுத்தமானவைகளிலும் மற்ற பரிசுத்தமானவைகளிலும் புசிக்கல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அவன் அங்கவீனமுள்ளவனாகையால், அவன் என் பரிசுத்த ஸ்தலங்களைப் பரிசுத்தக் குலைச்சலாக்காதபடிக்குத் திரைக்குள்ளே போகாமலும் பலிபீடத்தண்டையில் சேராமலும் இருப்பான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அவன் அங்கவீனமுள்ளவனாகையால், அவன் என் பரிசுத்த ஸ்தலங்களைப் பரிசுத்தக் குலைச்சலாக்காதபடிக்குத் திரைக்குள்ளே போகாமலும் பலிபீடத்தண்டையில் சேராமலும் இருப்பான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இவைகளை ஆரோனோடும் அவன் குமாரரோடும் இஸ்ரவேல் புத்திரர் அனைவரோடும் சொன்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ுக்கு வாழ்க்கைப்படாமல் தன்னிடத்திலிருக்கிற கன்னியாஸ்திரீயான தன் சகோதரியுமாகிய தனக்கு நெருங்கின இனமான இவர்களுடைய சாவுக்காகத் தீட்டுப்பட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ஜனத்தாரில் பெரியவனாகிய அவன் வேறொருவருக்காகவும் தன்னைப் பரிசுத்தக்குலைச்சலாக்கித் தீட்டுப்படுத்தலாக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ஜனத்தாரில் பெரியவனாகிய அவன் வேறொருவருக்காகவும் தன்னைப் பரிசுத்தக்குலைச்சலாக்கித் தீட்டுப்படுத்தலாக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் தலையை மொட்டையடிக்காமலும், தங்கள் தாடியின் ஓரங்களைச் சிரைத்துப்போடாமலும், தங்கள் தேகத்தைக் கீறிக்கொள்ளாமலும் இருப்பார்கள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் தலையை மொட்டையடிக்காமலும், தங்கள் தாடியின் ஓரங்களைச் சிரைத்துப்போடாமலும், தங்கள் தேகத்தைக் கீறிக்கொள்ளாமலும் இருப்பா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ேவனுடைய அப்பத்தைச் செலுத்துகிறபடியால் நீ அவனைப் பரிசுத்தப்படுத்தவேண்டும்; உங்களைப் பரிசுத்தமாக்குகிற கர்த்தராகிய நான் பரிசுத்தராயிருக்கிறபடியால், அவனும் உனக்கு முன்பாகப் பரிசுத்தனாயிருப்பான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தேவனுடைய நாமத்தைப் பரிசுத்தக் குலைச்சலாக்காமல் அவருக்கேற்ற பரிசுத்தராயிருப்பார்களாக; அவர்கள் கர்த்தரின் தகனபலிகளையும் தங்கள் தேவனுடைய அப்பத்தையும் செலுத்துகிறவர்களாதலால் பரிசுத்தராயிர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தேவனுடைய நாமத்தைப் பரிசுத்தக் குலைச்சலாக்காமல் அவருக்கேற்ற பரிசுத்தராயிருப்பார்களாக; அவர்கள் கர்த்தரின் தகனபலிகளையும் தங்கள் தேவனுடைய அப்பத்தையும் செலுத்துகிறவர்களாதலால் பரிசுத்தராயிருக்க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ேவனுடைய அப்பத்தைச் செலுத்துகிறபடியால் நீ அவனைப் பரிசுத்தப்படுத்தவேண்டும்; உங்களைப் பரிசுத்தமாக்குகிற கர்த்தராகிய நான் பரிசுத்தராயிருக்கிறபடியால், அவனும் உனக்கு முன்பாகப் பரிசுத்தனாயிருப்பான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ுடைய குமாரத்தி வேசித்தனம்பண்ணி, தன்னைப் பரிசுத்தக் குலைச்சலாக்கினால், அவள் தன் தகப்பனையும் பரிசுத்தக்குலைச்சலாக்குகிறாள்; அவள் அக்கினியிலே சுட்டெரிக்கப்படக்கடவ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ுடைய குமாரத்தி வேசித்தனம்பண்ணி, தன்னைப் பரிசுத்தக் குலைச்சலாக்கினால், அவள் தன் தகப்பனையும் பரிசுத்தக்குலைச்சலாக்குகிறாள்; அவள் அக்கினியிலே சுட்டெரிக்கப்படக்கடவ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சகோதரருக்குள்ளே பிரதான ஆசாரியனாகத் தன் சிரசில் அபிஷேகதைலம் வார்க்கப்பட்டவனும், அவனுக்குரிய வஸ்திரங்களைத் தரிக்கும்படி பிரதிஷ்டைபண்ணப்பட்டவனுமாயிருக்கிறவன் எவனோ, அவன் தன் பாகையை எடுக்காமலும், தன் வஸ்திரங்களைக் கிழித்துக்கொள்ளாம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ಟ್ಟೆಗಳನ್ನು ಹರಿದುಕೊಳ್ಳಲೂ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ಲ್ಲವೆ ಯಾವ ಮೃತ ಶರೀರದ ಬಳಿಗೂ ಹೋಗಬಾರದು; ತನ್ನ ತಂದೆಗಾಗಲಿ ತಾಯಿಗಾಗಲಿ ತನ್ನನ್ನು ಹೊಲೆಮಾಡಿಕೊಳ್ಳ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ಲ್ಲದೆ ಪರಿಶುದ್ಧ ಸ್ಥಳದಿಂದ ಹೊರಗೆ ಹೋಗಬಾರದು ತನ್ನ ದೇವರ ಪರಿಶುದ್ಧ ಸ್ಥಳವನ್ನು ಅಪವಿತ್ರ ಮಾಡಬಾರದು;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ಅಭಿಷೇಕ ತೈಲದ ಕಿರೀಟವು ಅವನ ತಲೆಯ ಮೇಲೆ ಇರುತ್ತದೆ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ನು ತನಗೆ ಹೆಂಡತಿಯನ್ನು ಅವಳ ಕನ್ನಿಕಾವಸ್ಥೆಯಲ್ಲಿ 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ವಿಧವೆ ಯನ್ನಾಗಲಿ, ಬಿಡಲ್ಪಟ್ಟ ಸ್ತ್ರೀಯನ್ನಾಗಲಿ, ಅಪವಿತ್ರ ಳನ್ನಾಗಲಿ, ಇಲ್ಲವೆ ಸೂಳೆಯನ್ನಾಗಲಿ, ಇಂಥವರನ್ನು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ಕೊಳ್ಳಬಾರದು. ಆದರೆ ತನ್ನ ಸ್ವಂತ ಜನರಲ್ಲಿ ಒಬ್ಬ ಕನ್ನಿಕೆಯನ್ನು ತನಗೆ ಹೆಂಡತಿಯನ್ನಾಗಿ 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ದಲ್ಲದೆ ಅವನು ತನ್ನ ಜನರೊಳಗೆ ತನ್ನ ಸಂತತಿಯನ್ನು ಅಪವಿತ್ರ ಮಾಡಬಾರದು. ಕರ್ತನಾದ ನಾನ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ೀಕರ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ು ಮೋಶೆಯೊಂದಿಗೆ ಮಾತನಾಡ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ು ವ್ಯಭಿಚಾರಿಯನ್ನು ಇಲ್ಲವೆ ಅಪವಿತ್ರಳನ್ನು ಹೆಂಡತಿಯಾಗಿ ತೆಗೆದುಕೊಳ್ಳಬಾರದು; ಇಲ್ಲವೆ ಗಂಡನಿಂದ ಬಿಡಲ್ಪಟ್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ರೋನನೊಂದಿಗೆ ಮಾತ ನಾಡಿ ಹೇಳಬೇಕಾದದ್ದೇನಂದರೆ--ನಿನ್ನ ಸಂತತಿಯು ಅವರ ವಂಶಾವಳಿಗಳಲ್ಲಿ ಯಾವನಿಗೆ ಯಾವದ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ಳಂಕವಿರುವದಾದರೆ ಅವನು ತನ್ನ ದೇವರ ರೊಟ್ಟಿಯನ್ನು ಸಮರ್ಪಿಸುವದಕ್ಕಾಗಿ ಬ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ಯಾವ ಮನುಷ್ಯನು ಕಳಂಕವುಳ್ಳವನಾಗಿರುತ್ತಾನೋ ಅಂದರೆ ಕಣ್ಣಿಲ್ಲದವನು ಇಲ್ಲವೆ ಕುಂಟನು ಚಪ್ಪಟೆ ಯಾದ ಮೂಗ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ಾದ ಅಂಗವ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ಮುರಿದ ಪಾದವುಳ್ಳವನು ಮುರಿದ ಕೈಯುಳ್ಳ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ರುವಾಯ ಕರ್ತನು ಮೋಶೆಗೆ ಹೇಳಿದ್ದೇನಂದರೆ--ನೀನು ಆರೋನನ ಮಕ್ಕಳಾದ ಯಾಜಕರೊಂದಿಗೆ ಮಾತನಾಡಿ ಅವರಿಗೆ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--ಸತ್ತವರ ನಿಮಿತ್ತವಾಗಿ ಅವನ ಜನರಲ್ಲಿ ಯಾವನೂ ಹೊಲೆಯಾಗ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ಗೂನು ಬೆನ್ನುಳ್ಳವನು ಗಿಡ್ಡನು ಕಣ್ಣುಗಳಲ್ಲಿ ಕಳಂಕವುಳ್ಳವನು ಹುರುಕುಳ್ಳವನು ತುರಿಯುಳ್ಳವನು ತನ್ನ ಬೀಜಹೊಡೆದ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ದರೆ ತನ್ನ ಹತ್ತಿರದ ಸಂಬಂಧಿಯಾಗಿ, ಅಂದರೆ ಅವನ ತಾಯಿ, ತಂದೆ, ಮಗ, ಮಗಳು, ಸಹೋದರನಿಗ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ಯಾಜಕನಾದ ಆರೋನನ ಸಂತತಿಯಲ್ಲಿ ಕಳಂಕವುಳ್ಳ ಯಾವ ಮನುಷ್ಯನೂ ಅಗ್ನಿ ಸಮರ್ಪಣೆಗಳನ್ನು ಅರ್ಪಿಸು ವದಕ್ಕಾಗಿ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್ರೀಯನ್ನು ತೆಗೆದು ಕೊಳ್ಳಬಾರದು; ಅವನು ತನ್ನ ದೇವರಿಗೆ ಪರಿಶುದ್ಧ 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ನ್ನಿಧಿಯಲ್ಲಿ ಬರಬಾರದು; ಕಳಂಕವುಳ್ಳವನು ತನ್ನ ದೇವರ ರೊಟ್ಟಿಯನ್ನು ಅರ್ಪಿಸುವದಕ್ಕಾಗಿ ಸವಿಾಪಬ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ು ಅತಿ ಪರಿಶುದ್ಧವಾದ ಮತ್ತು ಪರಿಶುದ್ಧವಾದ ತನ್ನ ದೇವರ ರೊಟ್ಟಿಯನ್ನು 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ಅವನು ಕಳಂಕವುಳ್ಳವನಾದದರಿಂದ ತೆರೆಯ ಒಳಕ್ಕೆ ಹೋಗ ಬಾರದು ಇಲ್ಲವೆ ಯಜ್ಞವೇದಿಯ ಸವಿಾಪಕ್ಕೂ ಬರಬಾರದು.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ನನ್ನ ಪರಿಶುದ್ಧ ಸ್ಥಳವನ್ನು ಅಪವಿತ್ರ ಮಾಡಬಾರದು; ಅವರನ್ನು ಶುದ್ಧೀಕರಿಸ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ಮೋಶೆಯು ಅದನ್ನು ಆರೋನ ನಿಗೂ ಅವನ ಕುಮಾರರಿಗೂ ಇಸ್ರಾಯೇಲ್‌ ಎಲ್ಲಾ ಮಕ್ಕಳಿಗೂ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ಿಗೆ ಹತ್ತಿರದ ಗಂಡನಿಲ್ಲದ ಕನ್ನಿಕೆಯಾದ ಸಹೋದರಿಗಾಗಿ ಅವನು ಹೊಲೆಯಾಗಬಹ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ರೆ ಅವನು ತನ್ನ ಜನರೊಳಗೆ ಮುಖ್ಯಸ್ಥನಾಗಿ ರುವದರಿಂದ ತನ್ನನ್ನು ತಾನು ಹೊಲೆಮಾಡಿ ಕೊಳ್ಳಬಾರ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ಮಾಡಿಕೊಳ್ಳಲೂ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ತಮ್ಮ ತಲೆಯನ್ನು ಬೋಳಿಸಿಕೊಳ್ಳಬಾರದು. ಅಲ್ಲದೆ ತಮ್ಮ ಗಡ್ಡದ ಮೂಲೆಯನ್ನು ಬೋಳಿಸಿ ಕೊಳ್ಳಬಾರದು. ತ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ರೀರವನ್ನು ಕೊಯ್ದುಕೊಳ್ಳ 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ನಿನ್ನ ದೇವರಿಗೆ ರೊಟ್ಟಿಯನ್ನು ಸಮರ್ಪಿಸುವ ಕಾರಣ ನೀನು ಅವನನ್ನು ಶುದ್ಧೀಕರಿಸ ಬೇಕು, ಅವನ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ತಮ್ಮ ಕರ್ತನಿಗೆ ಅಗ್ನಿಯಿಂದ ಮಾಡಿದ ಸಮರ್ಪಣೆಗಳನ್ನು ಮತ್ತು ತಮ್ಮ ದೇವರ ರೊಟ್ಟಿಯನ್ನು ಅರ್ಪಿಸುವದರಿಂದ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ಮ್ಮ ದೇವರ ಹೆಸರನ್ನು ಅಪವಿತ್ರಪಡಿಸದೆ ತಮ್ಮ ದೇವರಿಗೆ ಪರಿಶುದ್ಧರಾಗಿರಬೇಕು; ಆದಕಾರಣ ಅವರು ಪರಿಶುದ್ಧ ರಾಗಿ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ನಾಗಿರುವನು. ನಿನ್ನನ್ನು ಶುದ್ಧೀಕರಿಸುವ ಕರ್ತನಾದ ನಾನು ಪರಿಶುದ್ಧ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ಯಾವದೇ ಯಾಜಕನ ಮಗಳು ವ್ಯಭಿ ಚಾರ ಕೃತ್ಯದಿಂದ ತನ್ನನ್ನು ಅಪವಿತ್ರಮಾಡಿಕೊಂಡರೆ ಅವಳು ತನ್ನ ತಂದ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ಮಾಡುತ್ತಾಳೆ; ಅವಳನ್ನು ಬೆಂಕಿಯಿಂದ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 ಸಹೋದರರೊಳಗೆ ಮಹಾಯಾಜಕ ನಾಗಿದ್ದು ಯಾವನ ತಲೆಯ ಮೇಲೆ ಅಭಿಷೇಕ ತೈಲವು ಸುರಿಯಲ್ಪಟ್ಟಿದೆಯೋ ಮತ್ತು ಯಾವನು ಉಡುಪ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ಳನ್ನು ಧರಿಸಿಕೊಳ್ಳುವದಕ್ಕೆ ಪ್ರತಿಷ್ಠಿಸಲ್ಪಟ್ಟಿದ್ದಾನೋ ಅವನು ತನ್ನ ತಲೆಯನ್ನು ಮುಚ್ಚಿಕೊಳ್ಳಲೂಬಾರದು ಮತ್ತ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2026-07-18T10:18:04Z</dcterms:created>
  <dcterms:modified xsi:type="dcterms:W3CDTF">2026-07-18T10:18:04Z</dcterms:modified>
  <dc:title>லேவியராகமம்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