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shall not make baldness upon their head, neither shall they shave off the corner of their beard, nor make any cuttings in their fles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shall be holy unto their God, and not profane the name of their God: for the offerings of the LORD made by fire, and the bread of their God, they do offer: therefore they shall be hol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shall be holy unto their God, and not profane the name of their God: for the offerings of the LORD made by fire, and the bread of their God, they do offer: therefore they shall be hol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y shall be holy unto their God, and not profane the name of their God: for the offerings of the LORD made by fire, and the bread of their God, they do offer: therefore they shall be hol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y shall not take a wife that is a whore, or profane; neither shall they take a woman put away from her husband: for he is holy unto his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y shall not take a wife that is a whore, or profane; neither shall they take a woman put away from her husband: for he is holy unto his Go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sanctify him therefore; for he offers the bread of your God: he shall be holy unto you: for I the LORD, which sanctify you, am hol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sanctify him therefore; for he offers the bread of your God: he shall be holy unto you: for I the LORD, which sanctify you, am hol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sanctify him therefore; for he offers the bread of your God: he shall be holy unto you: for I the LORD, which sanctify you, am hol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daughter of any priest, if she profane herself by playing the whore, she profanes her father: she shall be burnt with fir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Speak unto the priests the sons of Aaron, and say unto them, There shall none be defiled for the dead among his peopl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daughter of any priest, if she profane herself by playing the whore, she profanes her father: she shall be burnt with fir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is the high priest among his brethren, upon whose head the anointing oil was poured, and that is consecrated to put on the garments, shall not uncover his head, nor rend his cloth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is the high priest among his brethren, upon whose head the anointing oil was poured, and that is consecrated to put on the garments, shall not uncover his head, nor rend his cloth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is the high priest among his brethren, upon whose head the anointing oil was poured, and that is consecrated to put on the garments, shall not uncover his head, nor rend his cloth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either shall he go in to any dead body, nor defile himself for his father, or for his moth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either shall he go in to any dead body, nor defile himself for his father, or for his moth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either shall he go out of the sanctuary, nor profane the sanctuary of his God; for the crown of the anointing oil of his God is upon him: I am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either shall he go out of the sanctuary, nor profane the sanctuary of his God; for the crown of the anointing oil of his God is upon him: I am the L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either shall he go out of the sanctuary, nor profane the sanctuary of his God; for the crown of the anointing oil of his God is upon him: I am the L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take a wife in her virginit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Speak unto the priests the sons of Aaron, and say unto them, There shall none be defiled for the dead among his peopl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 widow, or a divorced woman, or profane, or an harlot, these shall he not take: but he shall take a virgin of his own people to wif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 widow, or a divorced woman, or profane, or an harlot, these shall he not take: but he shall take a virgin of his own people to wif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either shall he profane his seed among his people: for I the LORD do sanctify hi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either shall he profane his seed among his people: for I the LORD do sanctify hi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poke unto Moses, say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Speak unto Aaron, saying, Whosoever he be of your seed in their generations that has any blemish, let him not approach to offer the bread of his Go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Speak unto Aaron, saying, Whosoever he be of your seed in their generations that has any blemish, let him not approach to offer the bread of his G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atsoever man he be that has a blemish, he shall not approach: a blind man, or a lame, or he that has a flat nose, or any thing superfluou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whatsoever man he be that has a blemish, he shall not approach: a blind man, or a lame, or he that has a flat nose, or any thing superfluou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Or a man that is broken footed, or broken hand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But for his kin, that is near unto him, that is, for his mother, and for his father, and for his son, and for his daughter, and for his brother.]]></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r crooked back, or a dwarf, or that has a blemish in his eye, or be scurvy, or scabbed, or has his stones brok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Or crooked back, or a dwarf, or that has a blemish in his eye, or be scurvy, or scabbed, or has his stones brok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o man that has a blemish of the seed of Aaron the priest shall come nigh to offer the offerings of the LORD made by fire: he has a blemish; he shall not come nigh to offer the bread of his Go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o man that has a blemish of the seed of Aaron the priest shall come nigh to offer the offerings of the LORD made by fire: he has a blemish; he shall not come nigh to offer the bread of his Go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He shall eat the bread of his God, both of the most holy, and of the holy.]]></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he shall not go in unto the vail, nor come nigh unto the altar, because he has a blemish; that he profane not my sanctuaries: for I the LORD do sanctify the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he shall not go in unto the vail, nor come nigh unto the altar, because he has a blemish; that he profane not my sanctuaries: for I the LORD do sanctify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nly he shall not go in unto the vail, nor come nigh unto the altar, because he has a blemish; that he profane not my sanctuaries: for I the LORD do sanctify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Moses told it unto Aaron, and to his sons, and unto all the children of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for his sister a virgin, that is nigh unto him, which has had no husband; for her may he be defile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for his sister a virgin, that is nigh unto him, which has had no husband; for her may he be defil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he shall not defile himself, being a chief man among his people, to profane himself.]]></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he shall not defile himself, being a chief man among his people, to profane himself.]]></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shall not make baldness upon their head, neither shall they shave off the corner of their beard, nor make any cuttings in their fles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34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த்தைக் கீறிக்கொள்ளாமலும் இ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ங்கள் தேவனுடைய நாமத்தைப் பரிசுத்தக் குலைச்சலாக்காமல் அவருக்கேற்ற பரிசுத்தராயி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ர்த்தரின் தகனபலிகளையும் தங்கள் தேவனுடைய அப்பத்தையும் செலுத்துகிறவர்களா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ரா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தங்கள் தேவனுக்குப் பரிசுத்தமானவர்கள், ஆகையால் வேசியையாகிலும் கற்புக்குலைந்தவளை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பண்ணார்களாக; தன் புருஷனாலே தள்ளப்பட்ட ஸ்திரீயையும் விவாகம்பண்ணா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தேவனுடைய அப்பத்தைச் செலுத்துகிறபடியால் நீ அவனைப் பரிசுத்தப்படுத்தவேண்டும்; உ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க்குகிற கர்த்தராகிய நான் பரிசுத்தராயிருக்கிறபடியால், அவனும் உனக்கு முன்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னாயிரு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சாரியனுடைய குமாரத்தி வேசித்தனம்பண்ணி, தன்னைப் பரிசுத்தக் குலைச்சலாக்கினால், அவள் தன் தகப்ப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கர்த்தர் மோசேயை நோக்கி: ஆரோனின் குமாரராகிய ஆசாரியர்களில் ஒருவனும் தன் ஜனத்தாரில் இறந்து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க்குலைச்சலாக்குகிறாள்; அவள் அக்கினியிலே சுட்டெரிக்கப்படக்கட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ன் சகோதரருக்குள்ளே பிரதான ஆசாரியனாகத் தன் சிரசில் அபிஷேகதைலம் வார்க்கப்பட்டவனும், அவனுக்கு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த் தரிக்கும்படி பிரதிஷ்டைபண்ணப்பட்டவனுமாயிருக்கிறவன் எவனோ, அவன் தன் பாகையை எடு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வஸ்திரங்களைக் கிழித்துக்கொள்ளா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ரேதம் கிடக்கும் இடத்தில் போகாமலும், தன் தகப்பனுக்காகவும் தன் தாய்க்காகவும் த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க்கொள்ளா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ரிசுத்த ஸ்தலத்திலிருந்து புறப்படாமலும், தன் தேவனுடைய பரிசுத்த ஸ்தல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க்குலைச்சலாக்காமலும் இருப்பானாக; அவனுடைய தேவனின் அபிஷேகதைலம் என்னும் கிரீடம் அ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தே: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ன்னிகையாயிருக்கிற பெண்ணை அவன் விவாகம்ப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வருக்காகத் தங்களை தீட்டுப்படுத்தலாகாது என்று அவர்களோடே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விதவையானாலும் தள்ளப்பட்டவளையானாலும் கற்பு குலைந்தவளையானாலும் வேசியையானாலும் விவாகம்பண்ணாமல்,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ள்ளே ஒரு கன்னிகையை விவாகம்பண்ண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ன் தன் வித்தைத் தன் ஜனங்களுக்குள்ளே பரிசுத்தக் குலைச்சலாக்காமல் இருப்பானாக; நான் அவ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க்குகிற கர்த்தர்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 ஆரோனோடே சொல்லவேண்டியது என்னவென்றால்: உன் சந்ததியாருக்குள்ளே அங்கவீனமுள்ளவன் தலைமுறைதோ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ய அப்பத்தைச் செலுத்தும்படி சேர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ங்கவீனமுள்ள ஒருவனும் அணுகலாகாது; குருடனானாலும், சப்பாணியானாலும், குறுகின அல்லது நீ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யவமுள்ளவ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லொடிந்தவனானாலும், கையொடிந்தவ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ன் தாயும், தன் தகப்பனும், தன் குமாரனும், தன் குமாரத்தியும், தன் சகோத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னனானாலும், குள்ளனானாலும், பூவிழுந்த கண்ணனானாலும், சொறியனானாலும், அசறுள்ளவனானாலும், 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சுங்கினவனானாலும் அணு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ஆசாரியனாகிய ஆரோனின் சந்ததியாரில் அங்கவீனமுள்ள ஒருவனும் கர்த்தரின் தகனபலிகளைச் செலு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லாகாது; அவன் அங்கவீனமுள்ளவனாகையால், அவன் தேவனுடைய அப்பத்தைச் செலுத்தச் சேர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 தன் தேவனுடைய அப்பமாகிய மகா பரிசுத்தமானவைகளிலும் மற்ற பரிசுத்தமானவைகளிலும் 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ஆனாலும் அவன் அங்கவீனமுள்ளவனாகையால், அவன் என் பரிசுத்த ஸ்தலங்களைப் பரிசு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சலாக்காதபடிக்குத் திரைக்குள்ளே போகாமலும் பலிபீடத்தண்டையில் சேராமலும் இருப்பானாக;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ப் பரிசுத்தமாக்குகிற கர்த்தர்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மோசே இவைகளை ஆரோனோடும் அவன் குமாரரோடும் இஸ்ரவேல் புத்திரர் அனைவரோடும்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ருஷனுக்கு வாழ்க்கைப்படாமல் தன்னிடத்திலிருக்கிற கன்னியாஸ்திரீயான தன் சகோதரியுமாகிய த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ங்கின இனமான இவர்களுடைய சாவுக்காகத் தீட்டுப்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ன் ஜனத்தாரில் பெரியவனாகிய அவன் வேறொருவருக்காகவும் தன்னைப் பரிசுத்தக்குலைச்சலா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 தங்கள் தலையை மொட்டையடிக்காமலும், தங்கள் தாடியின் ஓரங்களைச் சிரைத்துப்போடாமலு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21]]></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2026-09-05T22:25:43Z</dcterms:created>
  <dcterms:modified xsi:type="dcterms:W3CDTF">2026-09-05T22:25:43Z</dcterms:modified>
  <dc:title>லேவியராகமம்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