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மூத்தமகனாகிய ஏர் என்பவன் கர்த்தரின் பார்வைக்குப் பொல்லாதவனாயிருந்ததினால், கர்த்தர் அவனை அழித்துப் போ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யூதா ஓனானை நோக்கி: நீ உன் தமையன் மனைவியைச் சேர்ந்து, அவனை மைத்துனச் சுதந்தரமாய்ப் படைத்து, உன் தமையனுக்குச் சந்ததியை உண்டாக்க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யூதா ஓனானை நோக்கி: நீ உன் தமையன் மனைவியைச் சேர்ந்து, அவனை மைத்துனச் சுதந்தரமாய்ப் படைத்து, உன் தமையனுக்குச் சந்ததியை உண்டாக்க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ச் சந்ததி தன் சந்ததியாயிராதென்று ஓனான் அறிந்தபடியினாலே, அவன் தன் தமையனுடைய மனைவியைச் சேரும்போது, தன் தமையனுக்குச் சந்ததியுண்டாகாதபடிக்குத் தன் வித்தைத் தரையிலே விழவிட்டுக் கெடு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ச் சந்ததி தன் சந்ததியாயிராதென்று ஓனான் அறிந்தபடியினாலே, அவன் தன் தமையனுடைய மனைவியைச் சேரும்போது, தன் தமையனுக்குச் சந்ததியுண்டாகாதபடிக்குத் தன் வித்தைத் தரையிலே விழவிட்டுக் கெடு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செய்தது கர்த்தரின் பார்வைக்குப் பொல்லாததாயிருந்ததினால், அவனையும் அவர் அழித்துப்போ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ேகநாள் சென்றபின், சூவாவின் குமாரத்தியாகிய யூதாவின் மனைவி மரித்தாள். யூதாவினுடைய துக்கம் ஆறினபின், அவன் அதுல்லாம் ஊரானாகிய தன் சிநேகிதன் ஈராவுடனே திம்னாவிலே தன் ஆடுகளை மயிர்க்கத்தரிக்கிறவர்களிடத்திற்குப் 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 தன் சகோதரரை விட்டு, அதுல்லாம் ஊரானாகிய ஈரா என்னும் ஒரு மனிதனிடத்தில் போய்ச்சேர்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ேகநாள் சென்றபின், சூவாவின் குமாரத்தியாகிய யூதாவின் மனைவி மரித்தாள். யூதாவினுடைய துக்கம் ஆறினபின், அவன் அதுல்லாம் ஊரானாகிய தன் சிநேகிதன் ஈராவுடனே திம்னாவிலே தன் ஆடுகளை மயிர்க்கத்தரிக்கிறவர்களிடத்திற்குப்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: உன் மாமனார் தம்முடைய ஆடுகளை மயிர்க்கத்தரிக்கத் திம்னாவுக்குப் போகிறார் என்று தாமாருக்கு அறிவிக்கப்ப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: உன் மாமனார் தம்முடைய ஆடுகளை மயிர்க்கத்தரிக்கத் திம்னாவுக்குப் போகிறார் என்று தாமாருக்கு அறிவிக்கப்ப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தா அவளைக் கண்டு, அவள் தன் முகத்தை மூடியிருந்தபடியால், அவள் ஒரு வேசி என்று நினை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ழியாய் அவளிடத்தில் போய், அவள் தன் மருமகள் என்று அறியாமல்: நான் உன்னிடத்தில் சேரும்படி வருவாயா என்றான்; அதற்கு அவள்: நீர் என்னிடத்தில் சேரும்படி, எனக்கு என்ன தருவீர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ழியாய் அவளிடத்தில் போய், அவள் தன் மருமகள் என்று அறியாமல்: நான் உன்னிடத்தில் சேரும்படி வருவாயா என்றான்; அதற்கு அவள்: நீர் என்னிடத்தில் சேரும்படி, எனக்கு என்ன தருவீர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ான் மந்தையிலிருந்து ஒரு வெள்ளாட்டுக் குட்டியை அனுப்புகிறேன் என்றான். அதற்கு அவள்: நீர் அதை அனுப்புமளவும் ஒரு அடைமானம் கொடுப்பீரா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 தன் சகோதரரை விட்டு, அதுல்லாம் ஊரானாகிய ஈரா என்னும் ஒரு மனிதனிடத்தில் போய்ச்சேர்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ான் மந்தையிலிருந்து ஒரு வெள்ளாட்டுக் குட்டியை அனுப்புகிறேன் என்றான். அதற்கு அவள்: நீர் அதை அனுப்புமளவும் ஒரு அடைமானம் கொடுப்பீரா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நான் உனக்கு அடைமானமாக என்ன கொடுக்கவேண்டும் என்று கேட்டான். அதற்கு அவள்: உம்முடைய முத்திரை மோதிரமும் உம்முடைய ஆரமும் உம்முடைய கைக்கோலும் கொடுக்கவேண்டும் என்றாள். அவன் அவைகளை அவளுக்குக் கொடுத்து, அவளிடத்தில் சேர்ந்தான்; அவள் அவனாலே கர்ப்பவதியாக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நான் உனக்கு அடைமானமாக என்ன கொடுக்கவேண்டும் என்று கேட்டான். அதற்கு அவள்: உம்முடைய முத்திரை மோதிரமும் உம்முடைய ஆரமும் உம்முடைய கைக்கோலும் கொடுக்கவேண்டும் என்றாள். அவன் அவைகளை அவளுக்குக் கொடுத்து, அவளிடத்தில் சேர்ந்தான்; அவள் அவனாலே கர்ப்பவதியாக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ுபோய், தன் முக்காட்டைக் களைந்து, தன் கைம்பெண்மைக்குரிய வஸ்திரங்களை உடுத்திக்கொண்ட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 அந்த ஸ்திரீயினிடத்தில் இருந்த அடைமானத்தை வாங்கிக்கொண்டு வரும்படி அதுல்லாம் ஊரானாகிய தன் சிநேகிதன் கையிலே ஒரு வெள்ளாட்டுக்குட்டியைக் கொடுத்தனுப்பினான்; அவன் அவளைக் காணாம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 அந்த ஸ்திரீயினிடத்தில் இருந்த அடைமானத்தை வாங்கிக்கொண்டு வரும்படி அதுல்லாம் ஊரானாகிய தன் சிநேகிதன் கையிலே ஒரு வெள்ளாட்டுக்குட்டியைக் கொடுத்தனுப்பினான்; அவன் அவளைக் காணாம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்விடத்து மனிதரை நோக்கி: வழியண்டை நீரூற்றுகள் அருகே இருந்த தாசி எங்கே என்று கேட்டான்; அதற்கு அவர்கள்: இங்கே தாசி இல்லை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்விடத்து மனிதரை நோக்கி: வழியண்டை நீரூற்றுகள் அருகே இருந்த தாசி எங்கே என்று கேட்டான்; அதற்கு அவர்கள்: இங்கே தாசி இல்லை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யூதாவினிடத்தில் திரும்பி வந்து: அவளைக் காணோம், அங்கே தாசி இல்லையென்று அவ்விடத்து மனிதரும் சொல்லுகிறார்கள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யூதாவினிடத்தில் திரும்பி வந்து: அவளைக் காணோம், அங்கே தாசி இல்லையென்று அவ்விடத்து மனிதரும் சொல்லுகிறார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யூதா, சூவா என்னும் பேருள்ள ஒரு கானானியனுடைய குமாரத்தியைக் கண்டு, அவளை விவாகம்பண்ணி, அவளோடே சேர்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ூதா: இதோ, இந்த ஆட்டுக்குட்டியை அனுப்பினேன், நீ அவளைக் காணவில்லை; நமக்கு அவகீர்த்தி வராதபடிக்கு, அவள் அதைக் கொண்டுபோனால் போகட்ட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ூதா: இதோ, இந்த ஆட்டுக்குட்டியை அனுப்பினேன், நீ அவளைக் காணவில்லை; நமக்கு அவகீர்த்தி வராதபடிக்கு, அவள் அதைக் கொண்டுபோனால் போகட்டு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றக்குறைய மூன்றுமாதம் சென்றபின்பு உன் மருமகளாகிய தாமார் வேசித்தனம்பண்ணினாள், அந்த வேசித்தனத்தினால் கர்ப்பவதியுமானாள் என்று யூதாவுக்கு அறிவிக்கப்பட்டது. அப்பொழுது யூதா: அவளை வெளியே கொண்டுவாருங்கள், அவள் சுட்டெரிக்கப்படவேண்டு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றக்குறைய மூன்றுமாதம் சென்றபின்பு உன் மருமகளாகிய தாமார் வேசித்தனம்பண்ணினாள், அந்த வேசித்தனத்தினால் கர்ப்பவதியுமானாள் என்று யூதாவுக்கு அறிவிக்கப்பட்டது. அப்பொழுது யூதா: அவளை வெளியே கொண்டுவாருங்கள், அவள் சுட்டெரிக்கப்படவேண்ட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ெளியே கொண்டுவரப்பட்டபோது, அவள் தன் மாமனிடத்துக்கு அந்த அடைமானத்தை அனுப்பி: இந்தப் பொருட்களை உடையவன் எவனோ அவனாலே நான் கர்ப்பவதியானேன்; இந்த முத்திரை மோதிரமும் இந்த ஆரமும் இந்தக் கோலும் யாருடையவைகள் பாரும் என்று சொல்லி அனுப்பின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ெளியே கொண்டுவரப்பட்டபோது, அவள் தன் மாமனிடத்துக்கு அந்த அடைமானத்தை அனுப்பி: இந்தப் பொருட்களை உடையவன் எவனோ அவனாலே நான் கர்ப்பவதியானேன்; இந்த முத்திரை மோதிரமும் இந்த ஆரமும் இந்தக் கோலும் யாருடையவைகள் பாரும் என்று சொல்லி அனுப்பின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ெளியே கொண்டுவரப்பட்டபோது, அவள் தன் மாமனிடத்துக்கு அந்த அடைமானத்தை அனுப்பி: இந்தப் பொருட்களை உடையவன் எவனோ அவனாலே நான் கர்ப்பவதியானேன்; இந்த முத்திரை மோதிரமும் இந்த ஆரமும் இந்தக் கோலும் யாருடையவைகள் பாரும் என்று சொல்லி அனுப்பின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ூதா அவைகளைப் பார்த்தறிந்து என்னிலும் அவள் நீதியுள்ளவள்; அவளை என் குமாரனாகிய சேலாவுக்குக் கொடாமற்போனேனே என்றான். அப்புறம் அவன் அவளைச் சேர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ூதா அவைகளைப் பார்த்தறிந்து என்னிலும் அவள் நீதியுள்ளவள்; அவளை என் குமாரனாகிய சேலாவுக்குக் கொடாமற்போனேனே என்றான். அப்புறம் அவன் அவளைச் சேரவ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ுக்குப் பிரசவகாலம் வந்தபோது, அவள் கர்ப்பத்தில் இரட்டைப் பிள்ளைகள் இருந்தன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கர்ப்பவதியாகி ஒரு குமாரனைப் பெற்றாள்; அவனுக்கு ஏர் என்று பேரி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பெறுகிறபோது, ஒரு பிள்ளை கையை நீட்டினது; அப்பொழுது மருத்துவச்சி அதின் கையைப் பிடித்து, அதில் சிவப்பு நூலைக் கட்டி, இது முதலாவது வெளிப்பட்டது என்ற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பெறுகிறபோது, ஒரு பிள்ளை கையை நீட்டினது; அப்பொழுது மருத்துவச்சி அதின் கையைப் பிடித்து, அதில் சிவப்பு நூலைக் கட்டி, இது முதலாவது வெளிப்பட்டது என்ற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ு தன் கையைத் திரும்ப உள்ளே வாங்கிக்கொண்டபோது, அதின் சகோதரன் வெளிப்பட்டான். அப்பொழுது அவள்: நீ மீறிவந்ததென்ன, இந்த மீறுதல் உன்மேல் நிற்கும் என்றாள்; அதினாலே அவனுக்குப் பாரேஸ் என்று பேரிடப்ப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ு தன் கையைத் திரும்ப உள்ளே வாங்கிக்கொண்டபோது, அதின் சகோதரன் வெளிப்பட்டான். அப்பொழுது அவள்: நீ மீறிவந்ததென்ன, இந்த மீறுதல் உன்மேல் நிற்கும் என்றாள்; அதினாலே அவனுக்குப் பாரேஸ் என்று பேரிடப்ப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ற்பாடு கையில் சிவப்புநூல் கட்டியிருந்த அவனுடைய தம்பி வெளிப்பட்டான்; அவனுக்கு சேரா என்று பேரிடப்பட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மறுபடியும் கர்ப்பவதியாகி ஒரு குமாரனைப் பெற்று, அவனுக்கு ஓனான் என்று பேரிட்ட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மறுபடியும் கர்ப்பவதியாகி ஒரு குமாரனைப் பெற்று, அவனுக்குச் சேலா என்று பேரிட்டாள்; அவள் இவனைப் பெறுகிறபோது, அவன் கெசீபிலே இ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மறுபடியும் கர்ப்பவதியாகி ஒரு குமாரனைப் பெற்று, அவனுக்குச் சேலா என்று பேரிட்டாள்; அவள் இவனைப் பெறுகிறபோது, அவன் கெசீபிலே இ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 தன் மூத்தமகனாகிய ஏர் என்பவனுக்குத் தாமார் என்னும் பேருள்ள ஒரு பெண்ணைக் கொ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यहूदा का वह जेठा एर यहोवा के लेखे में दुष्ट था, इसलिये यहोवा ने उसको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यहूदा ने ओनान से कहा, अपनी भौजाई के पास जा, और उसके साथ देवर का धर्म पूरा करके अपने भाई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सन्तान उत्पन्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ओनान तो जानता था कि सन्तान तो मेरी न ठहरेगी: सो ऐसा हुआ, कि जब वह अपनी भौजाई के पास गया, तब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ूमि पर वीर्य गिराकर नाश किया, जिस से ऐसा न हो कि उसके भाई के नाम से वंश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काम जो उसने किया उसे यहोवा अप्रसन्न हुआ: और उसने उसको भी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यहूदा ने इस डर के मारे, कि कहीं ऐसा न हो कि अपने भाइयों की नाईं शेला भी मरे, अपनी बहू ताम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हा, जब तक मेरा पुत्र शेला सियाना न हो तब तक अपने पिता के घर में विधवा की बैठी रह, सो तामा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े घर में जा कर रह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बहुत समय के बीतने पर यहूदा की पत्नी जो शूआ की बेटी थी सो मर गई; फिर यहूदा शोक से छूट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न्हीं दिनों में ऐसा हुआ, कि यहूदा अपने भाईयों के पास से चला गया, और हीरा नाम एक अदुल्लामवा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त्र हीरा अदुल्लामवासी समेत अपनी भेड़-बकरियों का ऊन कतराने के लिये तिम्नाथ क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तामार को यह समाचार मिला, कि तेरा ससुर अपनी भेड़-बकरियों का ऊन कतराने के लिये तिम्नाथ को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ने यह सोच कर, कि शेला सियाना तो हो गया पर मैं उसकी स्त्री नहीं होने पाई; अपना विधवापन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रावा उतारा, और घूंघट डाल कर अपने को ढांप लिया, और एनैम नगर के फाटक के पास, जो तिम्नाथ के मार्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ै, जा बैठ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यहूदा ने उसको देखा, उसने उसको वेश्या समझा; क्योंकि वह अपना मुंह ढ़ापे हुए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ह मार्ग से उसकी ओर फिरा और उससे कहने लगा, मुझे अपने पास आने दे, (क्योंकि उसे यह मालूम न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वह उसकी बहू है)। और वह कहने लगी, कि यदि मैं तुझे अपने पास आने दूं, तो तू मुझे क्या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ने कहा, मैं अपनी बकरियों में से बकरी का एक बच्चा तेरे पास भेज दूंगा। तब उसने कहा, भला उ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ूष के पास डेर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जने तक क्या तू हमारे पास कुछ रेहन रख ज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पूछा, मैं तेरे पास क्या रेहन रख जाऊं? उस ने कहा, अपनी मुहर, और बाजूबन्द, और अपने हाथ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ड़ी। तब उसने उसको वे वसतुएं दे दीं, और उसके पास गया, और वह उससे गर्भवत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वह उठ कर चली गई, और अपना घूंघट उतार के अपना विधवापन का पहिरावा फिर पहिन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यहूदा ने बकरी का बच्चा अपने मित्र उस अदुल्लामवासी के हाथ भेज दिया, कि वह रेहन रखी हुई वस्तु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्त्री के हाथ से छुड़ा ले आए; पर वह स्त्री उसको न मि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उसने वहां के लोगों से पूछा, कि वह देवदासी जो एनैम में मार्ग की एक और बैठी थी, कहां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कहा, यहां तो कोई देवदासी न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उसने यहूदा के पास लौट के कहा, मुझे वह नहीं मिली; और उस स्थान के लोगों ने कहा, कि यहां तो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वदासी न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हां यहूदा ने शूआ नाम एक कनानी पुरूष की बेटी को देखा; और उसको ब्याह कर उस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यहूदा ने कहा, अच्छा, वह बन्धक उस के पास रहने दे, नहीं तो हम लोग तुच्छ गिने जाएंगे: देख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बकरी का यह बच्चा भेज दिया, पर वह तुझे नहीं मि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तीन महीने के पीछे यहूदा को यह समाचार मिला, कि तेरी बहू तामार ने व्यभिचार किया है; वरन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भिचार से गर्भवती भी हो गई है। तब यहूदा ने कहा, उसको बाहर ले आओ, कि वह जलाई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उसे बाहर निकाल रहे थे, तब उसने, अपने ससुर के पास यह कहला भेजा, कि जिस पुरूष की ये वस्तु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उसी से मैं गर्भवती हूं; फिर उसने यह भी कहलाया, कि पहिचान तो सही, कि यह मुहर, और बाजूबन्द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ड़ी किस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हूदा ने उन्हें पहिचान कर कहा, वह तो मुझ से कम दोषी है; क्योंकि मैं ने उसे अपने पुत्र शेला को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्याह दिया। और उसने उससे फिर कभी प्रसंग 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उसके जनने का समय आया, तब यह जान पड़ा कि उसके गर्भ में जुड़वे बच्च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ह गर्भवती हुई, और उसके एक पुत्र उत्पन्न हुआ; और यहूदा ने उसका नाम ए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जब वह जनने लगी तब एक बालक ने अपना हाथ बढ़ाया: और धाय ने लाल सूत ले कर उसके हाथ में यह कह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थे बान्ध दिया, कि पहिले यही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ब उसने हाथ समेट लिया, तब उसका भाई उत्पन्न हो गया: तब उस धाय ने कहा, तू क्यों बरबस निकल आ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उसका नाम पेरेस र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ीछे उसका भाई जिसके हाथ में लाल सूत बन्धा था उत्पन्न हुआ, और उसका नाम जेरह रख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वह फिर गर्भवती हुई, और उसके एक पुत्र उत्पन्न हुआ; और उसका नाम ओनान रख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उसके एक पुत्र और उत्पन्न हुआ, और उसका नाम शेला रखा गया: और जिस समय इसका जन्म हुआ उस समय यहूद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जीब में र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हूदा ने तामार नाम एक स्त्री से अपने जेठे एर का विवाह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2026-08-03T00:14:13Z</dcterms:created>
  <dcterms:modified xsi:type="dcterms:W3CDTF">2026-08-03T00:14:13Z</dcterms:modified>
  <dc:title>ஆதியாகமம்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