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presProps" Target="presProps.xml"/>
  <Relationship Id="rId63" Type="http://schemas.openxmlformats.org/officeDocument/2006/relationships/viewProps" Target="viewProps.xml"/>
  <Relationship Id="rId6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ள் கர்ப்பவதியாகி ஒரு குமாரனைப் பெற்றாள்; அவனுக்கு ஏர் என்று பேரிட்ட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ள் மறுபடியும் கர்ப்பவதியாகி ஒரு குமாரனைப் பெற்று, அவனுக்கு ஓனான் என்று பேரிட்டா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ள் மறுபடியும் கர்ப்பவதியாகி ஒரு குமாரனைப் பெற்று, அவனுக்குச் சேலா என்று பேரிட்டாள்; அவள் இவனைப் பெறுகிறபோது, அவன் கெசீபிலே இருந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ள் மறுபடியும் கர்ப்பவதியாகி ஒரு குமாரனைப் பெற்று, அவனுக்குச் சேலா என்று பேரிட்டாள்; அவள் இவனைப் பெறுகிறபோது, அவன் கெசீபிலே இருந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ூதா தன் மூத்தமகனாகிய ஏர் என்பவனுக்குத் தாமார் என்னும் பேருள்ள ஒரு பெண்ணைக் கொண்ட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ூதாவின் மூத்தமகனாகிய ஏர் என்பவன் கர்த்தரின் பார்வைக்குப் பொல்லாதவனாயிருந்ததினால், கர்த்தர் அவனை அழித்துப் போட்ட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யூதா ஓனானை நோக்கி: நீ உன் தமையன் மனைவியைச் சேர்ந்து, அவனை மைத்துனச் சுதந்தரமாய்ப் படைத்து, உன் தமையனுக்குச் சந்ததியை உண்டாக்கு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யூதா ஓனானை நோக்கி: நீ உன் தமையன் மனைவியைச் சேர்ந்து, அவனை மைத்துனச் சுதந்தரமாய்ப் படைத்து, உன் தமையனுக்குச் சந்ததியை உண்டாக்கு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ச் சந்ததி தன் சந்ததியாயிராதென்று ஓனான் அறிந்தபடியினாலே, அவன் தன் தமையனுடைய மனைவியைச் சேரும்போது, தன் தமையனுக்குச் சந்ததியுண்டாகாதபடிக்குத் தன் வித்தைத் தரையிலே விழவிட்டுக் கெடுத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ச் சந்ததி தன் சந்ததியாயிராதென்று ஓனான் அறிந்தபடியினாலே, அவன் தன் தமையனுடைய மனைவியைச் சேரும்போது, தன் தமையனுக்குச் சந்ததியுண்டாகாதபடிக்குத் தன் வித்தைத் தரையிலே விழவிட்டுக் கெடுத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ு தன் கையைத் திரும்ப உள்ளே வாங்கிக்கொண்டபோது, அதின் சகோதரன் வெளிப்பட்டான். அப்பொழுது அவள்: நீ மீறிவந்ததென்ன, இந்த மீறுதல் உன்மேல் நிற்கும் என்றாள்; அதினாலே அவனுக்குப் பாரேஸ் என்று பேரிடப்பட்ட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செய்தது கர்த்தரின் பார்வைக்குப் பொல்லாததாயிருந்ததினால், அவனையும் அவர் அழித்துப்போட்ட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யூதா, தன் குமாரனாகிய சேலாவும் அவன் சகோதரர் செத்ததுபோலச் சாவான் என்று அஞ்சி, தன் மருமகளான தாமாரை நோக்கி: என் குமாரனாகிய சேலா பெரியவனாகுமட்டும், நீ உன் தகப்பன் வீட்டிலே கைம்பெண்ணாய்த் தங்கியிரு என்று சொன்னான்; அந்தப்படியே தாமார் போய்த் தன் தகப்பன் வீட்டிலே தங்கியிருந்தா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யூதா, தன் குமாரனாகிய சேலாவும் அவன் சகோதரர் செத்ததுபோலச் சாவான் என்று அஞ்சி, தன் மருமகளான தாமாரை நோக்கி: என் குமாரனாகிய சேலா பெரியவனாகுமட்டும், நீ உன் தகப்பன் வீட்டிலே கைம்பெண்ணாய்த் தங்கியிரு என்று சொன்னான்; அந்தப்படியே தாமார் போய்த் தன் தகப்பன் வீட்டிலே தங்கியிருந்தா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யூதா, தன் குமாரனாகிய சேலாவும் அவன் சகோதரர் செத்ததுபோலச் சாவான் என்று அஞ்சி, தன் மருமகளான தாமாரை நோக்கி: என் குமாரனாகிய சேலா பெரியவனாகுமட்டும், நீ உன் தகப்பன் வீட்டிலே கைம்பெண்ணாய்த் தங்கியிரு என்று சொன்னான்; அந்தப்படியே தாமார் போய்த் தன் தகப்பன் வீட்டிலே தங்கியிருந்தா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ேகநாள் சென்றபின், சூவாவின் குமாரத்தியாகிய யூதாவின் மனைவி மரித்தாள். யூதாவினுடைய துக்கம் ஆறினபின், அவன் அதுல்லாம் ஊரானாகிய தன் சிநேகிதன் ஈராவுடனே திம்னாவிலே தன் ஆடுகளை மயிர்க்கத்தரிக்கிறவர்களிடத்திற்குப் போ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ேகநாள் சென்றபின், சூவாவின் குமாரத்தியாகிய யூதாவின் மனைவி மரித்தாள். யூதாவினுடைய துக்கம் ஆறினபின், அவன் அதுல்லாம் ஊரானாகிய தன் சிநேகிதன் ஈராவுடனே திம்னாவிலே தன் ஆடுகளை மயிர்க்கத்தரிக்கிறவர்களிடத்திற்குப் போ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: உன் மாமனார் தம்முடைய ஆடுகளை மயிர்க்கத்தரிக்கத் திம்னாவுக்குப் போகிறார் என்று தாமாருக்கு அறிவிக்கப்பட்ட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ேலா பெரியவனாகியும் தான் அவனுக்கு மனைவியாகக் கொடுக்கப்படவில்லை என்று அவள் கண்டபடியால், தன் கைம்பெண்மைக்குரிய வஸ்திரங்களைக் களைந்துபோட்டு, முக்காடிட்டுத் தன்னை மூடிக்கொண்டு, திம்னாவுக்குப் போகிற வழியிலிருக்கிற நீரூற்றுகளுக்கு முன்பாக உட்கார்ந்தா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ேலா பெரியவனாகியும் தான் அவனுக்கு மனைவியாகக் கொடுக்கப்படவில்லை என்று அவள் கண்டபடியால், தன் கைம்பெண்மைக்குரிய வஸ்திரங்களைக் களைந்துபோட்டு, முக்காடிட்டுத் தன்னை மூடிக்கொண்டு, திம்னாவுக்குப் போகிற வழியிலிருக்கிற நீரூற்றுகளுக்கு முன்பாக உட்கார்ந்தா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ேலா பெரியவனாகியும் தான் அவனுக்கு மனைவியாகக் கொடுக்கப்படவில்லை என்று அவள் கண்டபடியால், தன் கைம்பெண்மைக்குரிய வஸ்திரங்களைக் களைந்துபோட்டு, முக்காடிட்டுத் தன்னை மூடிக்கொண்டு, திம்னாவுக்குப் போகிற வழியிலிருக்கிற நீரூற்றுகளுக்கு முன்பாக உட்கார்ந்தா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ு தன் கையைத் திரும்ப உள்ளே வாங்கிக்கொண்டபோது, அதின் சகோதரன் வெளிப்பட்டான். அப்பொழுது அவள்: நீ மீறிவந்ததென்ன, இந்த மீறுதல் உன்மேல் நிற்கும் என்றாள்; அதினாலே அவனுக்குப் பாரேஸ் என்று பேரிடப்பட்ட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ூதா அவளைக் கண்டு, அவள் தன் முகத்தை மூடியிருந்தபடியால், அவள் ஒரு வேசி என்று நினைத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 வழியாய் அவளிடத்தில் போய், அவள் தன் மருமகள் என்று அறியாமல்: நான் உன்னிடத்தில் சேரும்படி வருவாயா என்றான்; அதற்கு அவள்: நீர் என்னிடத்தில் சேரும்படி, எனக்கு என்ன தருவீர் என்ற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 வழியாய் அவளிடத்தில் போய், அவள் தன் மருமகள் என்று அறியாமல்: நான் உன்னிடத்தில் சேரும்படி வருவாயா என்றான்; அதற்கு அவள்: நீர் என்னிடத்தில் சேரும்படி, எனக்கு என்ன தருவீர் என்றா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 வழியாய் அவளிடத்தில் போய், அவள் தன் மருமகள் என்று அறியாமல்: நான் உன்னிடத்தில் சேரும்படி வருவாயா என்றான்; அதற்கு அவள்: நீர் என்னிடத்தில் சேரும்படி, எனக்கு என்ன தருவீர் என்றா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ற்கு அவன்: நான் மந்தையிலிருந்து ஒரு வெள்ளாட்டுக் குட்டியை அனுப்புகிறேன் என்றான். அதற்கு அவள்: நீர் அதை அனுப்புமளவும் ஒரு அடைமானம் கொடுப்பீரா என்றா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ற்கு அவன்: நான் மந்தையிலிருந்து ஒரு வெள்ளாட்டுக் குட்டியை அனுப்புகிறேன் என்றான். அதற்கு அவள்: நீர் அதை அனுப்புமளவும் ஒரு அடைமானம் கொடுப்பீரா என்றா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வன்: நான் உனக்கு அடைமானமாக என்ன கொடுக்கவேண்டும் என்று கேட்டான். அதற்கு அவள்: உம்முடைய முத்திரை மோதிரமும் உம்முடைய ஆரமும் உம்முடைய கைக்கோலும் கொடுக்கவேண்டும் என்றாள். அவன் அவைகளை அவளுக்குக் கொடுத்து, அவளிடத்தில் சேர்ந்தான்; அவள் அவனாலே கர்ப்பவதியாகி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வன்: நான் உனக்கு அடைமானமாக என்ன கொடுக்கவேண்டும் என்று கேட்டான். அதற்கு அவள்: உம்முடைய முத்திரை மோதிரமும் உம்முடைய ஆரமும் உம்முடைய கைக்கோலும் கொடுக்கவேண்டும் என்றாள். அவன் அவைகளை அவளுக்குக் கொடுத்து, அவளிடத்தில் சேர்ந்தான்; அவள் அவனாலே கர்ப்பவதியாகி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வன்: நான் உனக்கு அடைமானமாக என்ன கொடுக்கவேண்டும் என்று கேட்டான். அதற்கு அவள்: உம்முடைய முத்திரை மோதிரமும் உம்முடைய ஆரமும் உம்முடைய கைக்கோலும் கொடுக்கவேண்டும் என்றாள். அவன் அவைகளை அவளுக்குக் கொடுத்து, அவளிடத்தில் சேர்ந்தான்; அவள் அவனாலே கர்ப்பவதியாகி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ழுந்துபோய், தன் முக்காட்டைக் களைந்து, தன் கைம்பெண்மைக்குரிய வஸ்திரங்களை உடுத்திக்கொண்டா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ற்பாடு கையில் சிவப்புநூல் கட்டியிருந்த அவனுடைய தம்பி வெளிப்பட்டான்; அவனுக்கு சேரா என்று பேரிடப்பட்ட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ழுந்துபோய், தன் முக்காட்டைக் களைந்து, தன் கைம்பெண்மைக்குரிய வஸ்திரங்களை உடுத்திக்கொண்டா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ூதா அந்த ஸ்திரீயினிடத்தில் இருந்த அடைமானத்தை வாங்கிக்கொண்டு வரும்படி அதுல்லாம் ஊரானாகிய தன் சிநேகிதன் கையிலே ஒரு வெள்ளாட்டுக்குட்டியைக் கொடுத்தனுப்பினான்; அவன் அவளைக் காணாமல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ூதா அந்த ஸ்திரீயினிடத்தில் இருந்த அடைமானத்தை வாங்கிக்கொண்டு வரும்படி அதுல்லாம் ஊரானாகிய தன் சிநேகிதன் கையிலே ஒரு வெள்ளாட்டுக்குட்டியைக் கொடுத்தனுப்பினான்; அவன் அவளைக் காணாமல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்விடத்து மனிதரை நோக்கி: வழியண்டை நீரூற்றுகள் அருகே இருந்த தாசி எங்கே என்று கேட்டான்; அதற்கு அவர்கள்: இங்கே தாசி இல்லை என்ற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்விடத்து மனிதரை நோக்கி: வழியண்டை நீரூற்றுகள் அருகே இருந்த தாசி எங்கே என்று கேட்டான்; அதற்கு அவர்கள்: இங்கே தாசி இல்லை என்ற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யூதாவினிடத்தில் திரும்பி வந்து: அவளைக் காணோம், அங்கே தாசி இல்லையென்று அவ்விடத்து மனிதரும் சொல்லுகிறார்கள்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யூதாவினிடத்தில் திரும்பி வந்து: அவளைக் காணோம், அங்கே தாசி இல்லையென்று அவ்விடத்து மனிதரும் சொல்லுகிறார்கள்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யூதா: இதோ, இந்த ஆட்டுக்குட்டியை அனுப்பினேன், நீ அவளைக் காணவில்லை; நமக்கு அவகீர்த்தி வராதபடிக்கு, அவள் அதைக் கொண்டுபோனால் போகட்டும்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யூதா: இதோ, இந்த ஆட்டுக்குட்டியை அனுப்பினேன், நீ அவளைக் காணவில்லை; நமக்கு அவகீர்த்தி வராதபடிக்கு, அவள் அதைக் கொண்டுபோனால் போகட்டும் என்ற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ஏறக்குறைய மூன்றுமாதம் சென்றபின்பு உன் மருமகளாகிய தாமார் வேசித்தனம்பண்ணினாள், அந்த வேசித்தனத்தினால் கர்ப்பவதியுமானாள் என்று யூதாவுக்கு அறிவிக்கப்பட்டது. அப்பொழுது யூதா: அவளை வெளியே கொண்டுவாருங்கள், அவள் சுட்டெரிக்கப்படவேண்டும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ற்பாடு கையில் சிவப்புநூல் கட்டியிருந்த அவனுடைய தம்பி வெளிப்பட்டான்; அவனுக்கு சேரா என்று பேரிடப்பட்ட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ஏறக்குறைய மூன்றுமாதம் சென்றபின்பு உன் மருமகளாகிய தாமார் வேசித்தனம்பண்ணினாள், அந்த வேசித்தனத்தினால் கர்ப்பவதியுமானாள் என்று யூதாவுக்கு அறிவிக்கப்பட்டது. அப்பொழுது யூதா: அவளை வெளியே கொண்டுவாருங்கள், அவள் சுட்டெரிக்கப்படவேண்டும் என்ற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ஏறக்குறைய மூன்றுமாதம் சென்றபின்பு உன் மருமகளாகிய தாமார் வேசித்தனம்பண்ணினாள், அந்த வேசித்தனத்தினால் கர்ப்பவதியுமானாள் என்று யூதாவுக்கு அறிவிக்கப்பட்டது. அப்பொழுது யூதா: அவளை வெளியே கொண்டுவாருங்கள், அவள் சுட்டெரிக்கப்படவேண்டும் என்ற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ள் வெளியே கொண்டுவரப்பட்டபோது, அவள் தன் மாமனிடத்துக்கு அந்த அடைமானத்தை அனுப்பி: இந்தப் பொருட்களை உடையவன் எவனோ அவனாலே நான் கர்ப்பவதியானேன்; இந்த முத்திரை மோதிரமும் இந்த ஆரமும் இந்தக் கோலும் யாருடையவைகள் பாரும் என்று சொல்லி அனுப்பினா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ள் வெளியே கொண்டுவரப்பட்டபோது, அவள் தன் மாமனிடத்துக்கு அந்த அடைமானத்தை அனுப்பி: இந்தப் பொருட்களை உடையவன் எவனோ அவனாலே நான் கர்ப்பவதியானேன்; இந்த முத்திரை மோதிரமும் இந்த ஆரமும் இந்தக் கோலும் யாருடையவைகள் பாரும் என்று சொல்லி அனுப்பினா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ள் வெளியே கொண்டுவரப்பட்டபோது, அவள் தன் மாமனிடத்துக்கு அந்த அடைமானத்தை அனுப்பி: இந்தப் பொருட்களை உடையவன் எவனோ அவனாலே நான் கர்ப்பவதியானேன்; இந்த முத்திரை மோதிரமும் இந்த ஆரமும் இந்தக் கோலும் யாருடையவைகள் பாரும் என்று சொல்லி அனுப்பினா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ூதா அவைகளைப் பார்த்தறிந்து என்னிலும் அவள் நீதியுள்ளவள்; அவளை என் குமாரனாகிய சேலாவுக்குக் கொடாமற்போனேனே என்றான். அப்புறம் அவன் அவளைச் சேரவில்லை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ூதா அவைகளைப் பார்த்தறிந்து என்னிலும் அவள் நீதியுள்ளவள்; அவளை என் குமாரனாகிய சேலாவுக்குக் கொடாமற்போனேனே என்றான். அப்புறம் அவன் அவளைச் சேரவில்லை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ளுக்குப் பிரசவகாலம் வந்தபோது, அவள் கர்ப்பத்தில் இரட்டைப் பிள்ளைகள் இருந்தன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ள் பெறுகிறபோது, ஒரு பிள்ளை கையை நீட்டினது; அப்பொழுது மருத்துவச்சி அதின் கையைப் பிடித்து, அதில் சிவப்பு நூலைக் கட்டி, இது முதலாவது வெளிப்பட்டது என்றா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ள் பெறுகிறபோது, ஒரு பிள்ளை கையை நீட்டினது; அப்பொழுது மருத்துவச்சி அதின் கையைப் பிடித்து, அதில் சிவப்பு நூலைக் கட்டி, இது முதலாவது வெளிப்பட்டது என்றா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்காலத்திலே யூதா தன் சகோதரரை விட்டு, அதுல்லாம் ஊரானாகிய ஈரா என்னும் ஒரு மனிதனிடத்தில் போய்ச்சேர்ந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்காலத்திலே யூதா தன் சகோதரரை விட்டு, அதுல்லாம் ஊரானாகிய ஈரா என்னும் ஒரு மனிதனிடத்தில் போய்ச்சேர்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ங்கே யூதா, சூவா என்னும் பேருள்ள ஒரு கானானியனுடைய குமாரத்தியைக் கண்டு, அவளை விவாகம்பண்ணி, அவளோடே சேர்ந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ங்கே யூதா, சூவா என்னும் பேருள்ள ஒரு கானானியனுடைய குமாரத்தியைக் கண்டு, அவளை விவாகம்பண்ணி, அவளோடே சேர்ந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6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she conceived, and bare a son; and he called his name 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she conceived again, and bare a son; and she called his name On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she yet again conceived, and bare a son; and called his name Shelah: and he was at Chezib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she bar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Judah took a wife for Er his firstborn, whose name was Tam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Er, Judah's firstborn, was wicked in the sight of the LORD; and the LORD slew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Judah said unto Onan, Go in unto your brother's wife, and marry her, and raise up see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br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Onan knew that the seed should not be his; and it came to pass, when he went in unto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ther's wife, that he spilled it on the ground, lest that he should give seed to his br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it came to pass, as he drew back his hand, that, behold, his brother came out: and she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thing which he did displeased the LORD: wherefore he slew him al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n said Judah to Tamar his daughter in law, Remain a widow at your father's house, till Shela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son be grown: for he said, Lest possibly he die also, as his brethren did. And Tamar went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welt in her father'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n process of time the daughter of Shuah Judah's wife died; and Judah was comforte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nt up unto his sheepshearers to Timnath, he and his friend Hirah the Adullami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t was told Tamar, saying, Behold your father in law goes up to Timnath to shear his sh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she put her widow's garments off from her, and covered her with a vail, and wrapped hersel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at in an open place, which is by the way to Timnath; for she saw that Shelah was grown, and s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not given unto him to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w have you broken forth? this breach be upon you: therefore his name was called Pharez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When Judah saw her, he thought her to be an harlot; because she had covered her 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e turned unto her by the way, and said, Go to, I pray you, let me come in unto you; (for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new not that she was his daughter in law.) And she said, What will you give me, that you may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unto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he said, I will send you a kid from the flock. And she said, Will you give me a pledge, t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end i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e said, What pledge shall I give you? And she said, Your signet, and your bracelet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staff that is in yours hand. And he gave it her, and came in unto her, and she conceived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she arose, and went away, and laid by her vail from her, and put on the garments of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afterward came out his brother, that had the scarlet thread upon his hand: and his nam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dowh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Judah sent the kid by the hand of his friend the Adullamite, to receive his pledge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man's hand: but he found her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n he asked the men of that place, saying, Where is the harlot, that was openly by the w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de? And they said, There was no harlot in this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he returned to Judah, and said, I cannot find her; and also the men of the place said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was no harlot in this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Judah said, Let her take it to her, lest we be shamed: behold, I sent this kid, and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found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it came to pass about three months after, that it was told Judah, saying, Tamar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lled Zar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ughter in law has played the harlot; and also, behold, she is with child by whoredom. And Juda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, Bring her forth, and let her be bur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When she was brought forth, she sent to her father in law, saying, By the man, whose these ar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 I with child: and she said, Discern, I pray you, whose are these, the signet, and bracelet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a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Judah acknowledged them, and said, She has been more righteous than I; because that I g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 not to Shelah my son. And he had sexual contact with her again no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it came to pass in the time of her travail, that, behold, twins were in her wom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it came to pass, when she travailed, that the one put out his hand: and the midwife took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und upon his hand a scarlet thread, saying, This came out fir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 at that time, that Judah went down from his brethren, and turned in to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ertain Adullamite, whose name was Hir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Judah saw there a daughter of a certain Canaanite, whose name was Shuah; and he took he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nt in unto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2026-06-03T07:38:49Z</dcterms:created>
  <dcterms:modified xsi:type="dcterms:W3CDTF">2026-06-03T07:38:49Z</dcterms:modified>
  <dc:title>ஆதியாகமம் : 38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