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ந்த அடைக்கல அரண்தானே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மான்கள் அதற்குள்ளே ஓ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ாய் இருப்பா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 வசனம் எனக்கு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் கொடுக்கும் நல்ல உண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நான் அதையே நின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யானித்து மகி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யிரான இயேசு என் உயிரோடு கல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யிரே நான் உம்மை துதிப்பேன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யிரான உயிரான உயிரான இயேசு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ெல்லாம் மறக்கு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ர்வு எல்லாம் இனிக்குதையா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ம் துதிக்கையிலே இயேச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ை ருசி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நாமம் உலக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2026-06-15T12:13:38Z</dcterms:created>
  <dcterms:modified xsi:type="dcterms:W3CDTF">2026-06-15T12:13:38Z</dcterms:modified>
  <dc:title>துதிப் பாடல்கள் : 884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