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l of mine, in earthly temple 
Why not here content abide ? 
Why art thou for ever pleading ? 
Why art thou not satisfie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. . . shall be satisfied, 
I . . . shall be satisfied, 
When I awake in His likenes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ul of mine, my heart is clinging 
To the earth's fair pomp and pride ; 
Ah, why dost thou thus reprove me ? 
Why art thou not satisfie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ul of mine, must I surrender, 
See myself as crucified, 
Turn from all of earth's ambition, 
That thou may'st be satisfied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ul of mine, continue pleading; 
Sin rebuke, and folly chide: 
I accept the cross of Jesus, 
That thou may'st be satisfi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2026-09-15T10:59:09Z</dcterms:created>
  <dcterms:modified xsi:type="dcterms:W3CDTF">2026-09-15T10:59:09Z</dcterms:modified>
  <dc:title>Hymn : 575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