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என்னை காக்கின்றார் 
குறை ஒன்றும் எனக்கு இல்லையே 
மகிழ்ச்சியூட்டும் இடத்தில் வைத்து 
சிறகுகள் நிழலில் காக்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ல்லும் மேய்ச்சலும் அருவியும் உள்ள 
பாலும் தேனும் நிறைந்த கானான்
அழைத்து சென்று களைப்பை ஆற்றி 
புத்துயிர் ஊட்டு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என்னை காக்கின்றார் 
குறை ஒன்றும் எனக்கு இல்லையே 
மகிழ்ச்சியூட்டும் இடத்தில் வைத்து 
சிறகுகள் நிழலில் காக்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ீமை துன்பம் நெருங்கவிடாமல் 
அரணும் கோட்டையும் புகலிடமான
வார்த்தை கேடயம் கவசமாக 
காத்து வரு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என்னை காக்கின்றார் 
குறை ஒன்றும் எனக்கு இல்லையே 
மகிழ்ச்சியூட்டும் இடத்தில் வைத்து 
சிறகுகள் நிழலில் காக்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ுளும் பள்ளமும் எதிரியுமான 
எரிகோ யோர்தான்தடைகளை மாற்றி
வாழ்வின் வழியை எனக்கு காட்டி 
சீயோனில் சேர்க்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என்னை காக்கின்றார் 
குறை ஒன்றும் எனக்கு இல்லையே 
மகிழ்ச்சியூட்டும் இடத்தில் வைத்து 
சிறகுகள் நிழலில் கா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2026-06-13T18:33:38Z</dcterms:created>
  <dcterms:modified xsi:type="dcterms:W3CDTF">2026-06-13T18:33:38Z</dcterms:modified>
  <dc:title>ஆன்மிகத் தொனி : 564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