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என் ஆத்துமாவே, தேவனையே நோக்கி அமர்ந்திரு; நான் நம்புகிறது அவராலே வரும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என் ஆத்துமாவே, தேவனையே நோக்கி அமர்ந்திரு; நான் நம்புகிறது அவராலே வரும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ரே என் கன்மலையும், என் இரட்சிப்பும், என் உயர்ந்த அடைக்கலமுமானவர்; நான் அசைக்கப்படுவதில்லை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என் இரட்சிப்பும், என் மகிமையும் தேவனிடத்தில் இருக்கிறது; பெலனான என் கன்மலையும் என் அடைக்கலமும் தேவனுக்குள் இருக்கிறது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ஜனங்களே, எக்காலத்திலும் அவரை நம்புங்கள்; அவர் சமுகத்தில் உங்கள் இருதயத்தை ஊற்றிவிடுங்கள்; தேவன் நமக்கு அடைக்கலமாயிருக்கிறார். (சேலா.)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கீழ்மக்கள் மாயையும், மேன்மக்கள் பொய்யுமாமே; தராசிலே வைக்கப்பட்டால் அவர்களெல்லாரும் மாயையிலும் லேசானவ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கீழ்மக்கள் மாயையும், மேன்மக்கள் பொய்யுமாமே; தராசிலே வைக்கப்பட்டால் அவர்களெல்லாரும் மாயையிலும் லேசானவ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ொடுமையை நம்பாதிருங்கள், கொள்ளையினால் பெருமை பாராட்டாதிருங்கள்; ஐசுவரியம் விருத்தியானால் இருதயத்தை அதின்மேல் வைக்காதேயுங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ொடுமையை நம்பாதிருங்கள், கொள்ளையினால் பெருமை பாராட்டாதிருங்கள்; ஐசுவரியம் விருத்தியானால் இருதயத்தை அதின்மேல் வைக்காதேயுங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தேவன் ஒருதரம் விளம்பினார், இரண்டுதரம் கேட்டிருக்கிறேன்; வல்லமை தேவனுடையது என்பதே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ேவனையே நோக்கி என் ஆத்துமா அமர்ந்திருக்கிறது; அவரால் என் இரட்சிப்பு வரும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கிருபையும் உம்முடையது, ஆண்டவரே! தேவரீர் அவனவன் செய்கைக்குத் தக்கதாகப் பலனளிக்கிறீ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ேவனையே நோக்கி என் ஆத்துமா அமர்ந்திருக்கிறது; அவரால் என் இரட்சிப்பு வரும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ரே என் கன்மலையும், என் இரட்சிப்பும், என் உயர்ந்த அடைக்கலமுமானவர்; நான் அதிகமாய் அசைக்கப்படுவதில்லை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ரே என் கன்மலையும், என் இரட்சிப்பும், என் உயர்ந்த அடைக்கலமுமானவர்; நான் அதிகமாய் அசைக்கப்படுவதில்லை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ீங்கள் எதுவரைக்கும் ஒரு மனுஷனுக்குத் தீங்குசெய்ய நினைப்பீர்கள், நீங்கள் அனைவரும் சங்கரிக்கப்படுவீர்கள், சாய்ந்த மதிலுக்கும் இடிந்த சுவருக்கும் ஒப்பாவீ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ீங்கள் எதுவரைக்கும் ஒரு மனுஷனுக்குத் தீங்குசெய்ய நினைப்பீர்கள், நீங்கள் அனைவரும் சங்கரிக்கப்படுவீர்கள், சாய்ந்த மதிலுக்கும் இடிந்த சுவருக்கும் ஒப்பாவீ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னுடைய மேன்மையிலிருந்து அவனைத் தள்ளும்படிக்கே அவர்கள் ஆலோசனைபண்ணி, அபத்தம்பேச விரும்புகிறார்கள்; தங்கள் வாயினால் ஆசீர்வதித்து, தங்கள் உள்ளத்தில் சபிக்கிறார்கள். (சேலா.)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னுடைய மேன்மையிலிருந்து அவனைத் தள்ளும்படிக்கே அவர்கள் ஆலோசனைபண்ணி, அபத்தம்பேச விரும்புகிறார்கள்; தங்கள் வாயினால் ஆசீர்வதித்து, தங்கள் உள்ளத்தில் சபிக்கிறார்கள். (சேலா.)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56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મારો આત્મા દેવ સમક્ષ શાંતિથી અને ધૈર્યથી રાહ જુએ છે. હું અપેક્ષા રાખુ છુ કે તે મારી રક્ષા કરે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ારણ, તે એકલોજ મને બચાવી શકે તેમ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હા, તે એકલા જ મારા ખડક, તારક અને ગઢ છે, હું ઉથલાઇ જનાર નથ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ઇશ્વરમાં મારું ગૌરવ તથા તારણ છે, મારો સાર્મથ્યનો ખડક અને આશ્રય પણ ઇશ્વરમાંજ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હે લોકો, દેવનો હંમેશા ભરોસો કરો, અને તમારી શું મનોકામના છે તે તેને કહો. આપણા સૌનો આશ્રય દેવ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ખરેખર લોકો મદદ કરી શકતા નથી, દેવની સાથે સરખાવીએ તો, તેઓ કાંઇજ નથી; ફકત તમારી દમન અને દબાણથી હવાન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એક સુસવાટા સમાન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દમન કરીને બળજબરીથી વસ્તુઓ લેવાની તમારી શકિત પર આધાર રાખશો નહિ. લૂંટ કરીને મેળવવું છે એવુ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વિચારશો નહિ. જો તમે ધનવાન બનો તો, તમારી સંપત્તિ તમને મદદ કરશે એવો આધાર રાખશો નહ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દેવ એકવાર બોલ્યાં છે, ને મેં બે વાર સાંભળ્યું છે: “સાર્મથ્ય દેવ પાસે છે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દેવ સમક્ષ મારો આત્મા શાંત રહે છે. મારી રક્ષા કરવા તેની ધીરજથી રાહ જોઉ છું, કારણ ફકત તે જ મારૂ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ઓ યહોવા, કૃપા પણ તમારી જ છે, તમે પ્રત્યેક વ્યકિતને કર્માનુસાર તેના કર્મનું ફળ આપો છ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ારણ કરી શક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હા, તે એકલાં જ મારા ખડક તથા તારક, તે મારા ગઢ છે; સમર્થ શત્રુઓ પણ મને પરાજય આપી શકે તેમ નથી, પછ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ને શાનો ભય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જે વ્યકિત નમી ગયેલી ભીંત કે ભાગી ગયેલી વાડ જેવી નિર્બળ છે, તેના ઉપર તમે સર્વ માણસો ક્યાં સુધ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આક્રમણ કરશો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તેઓ તેને તેના શ્રેષ્ઠ સ્થાનેથી નીચે પાડી દેવા ચાહે છે; તેઓ જૂઠથી હરખાય છે, અને મુખેથી આશીર્વા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આપે છે, પરંતુ હૃદયથી શાપ આપ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2026-06-03T09:36:29Z</dcterms:created>
  <dcterms:modified xsi:type="dcterms:W3CDTF">2026-06-03T09:36:29Z</dcterms:modified>
  <dc:title>சங்கீதம் : 62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