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presProps" Target="presProps.xml"/>
  <Relationship Id="rId90" Type="http://schemas.openxmlformats.org/officeDocument/2006/relationships/viewProps" Target="viewProps.xml"/>
  <Relationship Id="rId9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்தாலியாவுக்குப் போகிற அலெக்சந்திரியா பட்டணத்துக் கப்பலை நூற்றுக்கு அதிபதி அங்கே கண்டு, எங்களை அதில் ஏற்றின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்தாலியாவுக்குப் போகிற அலெக்சந்திரியா பட்டணத்துக் கப்பலை நூற்றுக்கு அதிபதி அங்கே கண்டு, எங்களை அதில் ஏற்றி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ாற்று எங்களைத் தடுத்தபடியினாலே, நாங்கள் அநேகநாள் மெதுவாய்ச் சென்று, வருத்தத்தோடே கினீதுபட்டணத்திற்கு எதிரே வந்து, சல்மோனே ஊருக்கு எதிராய்க் கிரேத்தாதீவின் ஒதுக்கில் ஓடினோ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ாற்று எங்களைத் தடுத்தபடியினாலே, நாங்கள் அநேகநாள் மெதுவாய்ச் சென்று, வருத்தத்தோடே கினீதுபட்டணத்திற்கு எதிரே வந்து, சல்மோனே ஊருக்கு எதிராய்க் கிரேத்தாதீவின் ஒதுக்கில் ஓடினோ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ாற்று எங்களைத் தடுத்தபடியினாலே, நாங்கள் அநேகநாள் மெதுவாய்ச் சென்று, வருத்தத்தோடே கினீதுபட்டணத்திற்கு எதிரே வந்து, சல்மோனே ஊருக்கு எதிராய்க் கிரேத்தாதீவின் ஒதுக்கில் ஓடினோ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ை வருத்தத்தோடே கடந்து, நல்ல துறைமுகம் என்னப்பட்ட ஒரு இடத்திற்கு வந்தோம்; லசேயப்பட்டணம் அதற்குச் சமீபமாயிருந்த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ை வருத்தத்தோடே கடந்து, நல்ல துறைமுகம் என்னப்பட்ட ஒரு இடத்திற்கு வந்தோம்; லசேயப்பட்டணம் அதற்குச் சமீபமாயிருந்த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ெகுகாலம் சென்று, உபவாசநாளும் கழிந்துபோனபடியினாலே, இனிக் கப்பல்யாத்திரை செய்கிறது மோசத்திற்கு ஏதுவாயிருக்குமென்று, பவுல் அவர்களை நோக்கி: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ெகுகாலம் சென்று, உபவாசநாளும் கழிந்துபோனபடியினாலே, இனிக் கப்பல்யாத்திரை செய்கிறது மோசத்திற்கு ஏதுவாயிருக்குமென்று, பவுல் அவர்களை நோக்கி: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னுஷரே, இந்த யாத்திரையினாலே சரக்குக்கும் கப்பலுக்கும் மாத்திரமல்ல, நம்முடைய ஜீவனுக்கும் வருத்தமும் மிகுந்த சேதமும் உண்டாயிருக்குமென்று காண்கிறேன் என்று சொல்லி, அவர்களை எச்சரித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ங்கள் இத்தாலியா தேசத்துக்குக் கப்பல் ஏறிப் போகும்படி தீர்மானிக்கப்பட்டபோது, பவுலையும் காவலில் வைக்கப்பட்டிருந்த வேறுசிலரையும் அகுஸ்து பட்டாளத்தைச் சேர்ந்த யூலியு என்னும்பேர் கொண்ட நூற்றுக்கு அதிபதியினிடத்தில் ஒப்புவித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னுஷரே, இந்த யாத்திரையினாலே சரக்குக்கும் கப்பலுக்கும் மாத்திரமல்ல, நம்முடைய ஜீவனுக்கும் வருத்தமும் மிகுந்த சேதமும் உண்டாயிருக்குமென்று காண்கிறேன் என்று சொல்லி, அவர்களை எச்சரித்த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ூற்றுக்கு அதிபதி பவுலினால் சொல்லப்பட்டவைகளைப் பார்க்கிலும் மாலுமியையும் கப்பல் எஜமானையும் அதிகமாய் நம்பின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ூற்றுக்கு அதிபதி பவுலினால் சொல்லப்பட்டவைகளைப் பார்க்கிலும் மாலுமியையும் கப்பல் எஜமானையும் அதிகமாய் நம்பின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தத் துறைமுகம் மழைகாலத்திலே தங்குவதற்கு வசதியாயிராதபடியினால், அவ்விடத்தை விட்டுத் தென்மேற்கையும் வடமேற்கையும் நோக்கியிருக்கும் கிரேத்தாதீவிலுள்ள துறைமுகமாகிய பேனிக்ஸ் என்னும் இடத்தில் சேரக்கூடுமானால் சேர்ந்து, மழைகாலத்தில் தங்கும்படி அநேகம்பேர் ஆலோசனை சொன்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தத் துறைமுகம் மழைகாலத்திலே தங்குவதற்கு வசதியாயிராதபடியினால், அவ்விடத்தை விட்டுத் தென்மேற்கையும் வடமேற்கையும் நோக்கியிருக்கும் கிரேத்தாதீவிலுள்ள துறைமுகமாகிய பேனிக்ஸ் என்னும் இடத்தில் சேரக்கூடுமானால் சேர்ந்து, மழைகாலத்தில் தங்கும்படி அநேகம்பேர் ஆலோசனை சொன்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தத் துறைமுகம் மழைகாலத்திலே தங்குவதற்கு வசதியாயிராதபடியினால், அவ்விடத்தை விட்டுத் தென்மேற்கையும் வடமேற்கையும் நோக்கியிருக்கும் கிரேத்தாதீவிலுள்ள துறைமுகமாகிய பேனிக்ஸ் என்னும் இடத்தில் சேரக்கூடுமானால் சேர்ந்து, மழைகாலத்தில் தங்கும்படி அநேகம்பேர் ஆலோசனை சொன்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தத் துறைமுகம் மழைகாலத்திலே தங்குவதற்கு வசதியாயிராதபடியினால், அவ்விடத்தை விட்டுத் தென்மேற்கையும் வடமேற்கையும் நோக்கியிருக்கும் கிரேத்தாதீவிலுள்ள துறைமுகமாகிய பேனிக்ஸ் என்னும் இடத்தில் சேரக்கூடுமானால் சேர்ந்து, மழைகாலத்தில் தங்கும்படி அநேகம்பேர் ஆலோசனை சொன்ன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ென்றல் மெதுவாயடித்தபடியால், தாங்கள் கோரினது கைகூடிவந்ததென்று எண்ணி, அவ்விடம்விட்டுப் பெயர்ந்து கிரேத்தாதீவுக்கு அருகாக ஓடின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ென்றல் மெதுவாயடித்தபடியால், தாங்கள் கோரினது கைகூடிவந்ததென்று எண்ணி, அவ்விடம்விட்டுப் பெயர்ந்து கிரேத்தாதீவுக்கு அருகாக ஓடின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ொஞ்சநேரத்துக்குள்ளே யூரோக்கிலிதோன் என்னுங் கடுங்காற்று அதில் மோதிற்ற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ங்கள் இத்தாலியா தேசத்துக்குக் கப்பல் ஏறிப் போகும்படி தீர்மானிக்கப்பட்டபோது, பவுலையும் காவலில் வைக்கப்பட்டிருந்த வேறுசிலரையும் அகுஸ்து பட்டாளத்தைச் சேர்ந்த யூலியு என்னும்பேர் கொண்ட நூற்றுக்கு அதிபதியினிடத்தில் ஒப்புவித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ப்பல் அதில் அகப்பட்டுக்கொண்டு, காற்றுக்கு எதிர்த்துப்போகக்கூடாதபடியினால் காற்றின் போக்கிலே கொண்டுபோகப்பட்டோ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ப்பல் அதில் அகப்பட்டுக்கொண்டு, காற்றுக்கு எதிர்த்துப்போகக்கூடாதபடியினால் காற்றின் போக்கிலே கொண்டுபோகப்பட்டோ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க் கிலவுதா என்னப்பட்ட ஒரு சின்ன தீவின் ஒதுக்கிலே ஓடுகையில் வெகு வருத்தத்தோடே படவை வசப்படுத்தினோ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க் கிலவுதா என்னப்பட்ட ஒரு சின்ன தீவின் ஒதுக்கிலே ஓடுகையில் வெகு வருத்தத்தோடே படவை வசப்படுத்தினோ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ை அவர்கள் தூக்கியெடுத்த பின்பு, பல உபாயங்கள் செய்து, கப்பலைச் சுற்றிக் கட்டி, சொரிமணலிலே விழுவோமென்று பயந்து, பாய்களை இறக்கி, இவ்விதமாய்க் கொண்டுபோகப்பட்ட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ை அவர்கள் தூக்கியெடுத்த பின்பு, பல உபாயங்கள் செய்து, கப்பலைச் சுற்றிக் கட்டி, சொரிமணலிலே விழுவோமென்று பயந்து, பாய்களை இறக்கி, இவ்விதமாய்க் கொண்டுபோகப்பட்ட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ை அவர்கள் தூக்கியெடுத்த பின்பு, பல உபாயங்கள் செய்து, கப்பலைச் சுற்றிக் கட்டி, சொரிமணலிலே விழுவோமென்று பயந்து, பாய்களை இறக்கி, இவ்விதமாய்க் கொண்டுபோகப்பட்ட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ேலும் பெருங்காற்று மழையில் நாங்கள் மிகவும் அடிபட்டபடியினால், மறுநாளில் சில சரக்குகளைக் கடலில் எறிந்த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ேலும் பெருங்காற்று மழையில் நாங்கள் மிகவும் அடிபட்டபடியினால், மறுநாளில் சில சரக்குகளைக் கடலில் எறிந்த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ூன்றாம் நாளிலே கப்பலின் தளவாடங்களை எங்கள் கைகளினாலே எடுத்து எறிந்தோ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ிரமித்தியம் ஊர்க்கப்பலில் நாங்கள் ஏறி, ஆசியா நாட்டுக் கரைபிடித்தோடவேண்டுமென்று நினைத்துப் புறப்பட்டோம். மக்கெதோனியா தேசத்துத் தெசலோனிக்கே பட்டணத்தானாகிய அரிஸ்தர்க்கு எங்களுடனேகூட இருந்த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ேகநாளாய்ச் சூரியனாவது நட்சத்திரங்களாவது காணப்படாமல், மிகுந்த பெருங்காற்றுமழையும் அடித்துக்கொண்டிருந்தபடியினால், இனி தப்பிப்பிழைப்போமென்னும் நம்பிக்கை முழுமையும் அற்றுப்போயிற்ற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ேகநாளாய்ச் சூரியனாவது நட்சத்திரங்களாவது காணப்படாமல், மிகுந்த பெருங்காற்றுமழையும் அடித்துக்கொண்டிருந்தபடியினால், இனி தப்பிப்பிழைப்போமென்னும் நம்பிக்கை முழுமையும் அற்றுப்போயிற்ற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ேகநாள் அவர்கள் போஜனம்பண்ணாமல் இருந்தபோது, பவுல் அவர்கள் நடுவிலே நின்று: மனுஷரே, இந்த வருத்தமும் சேதமும் வாராதபடிக்கு என் சொல்லைக்கேட்டு, கிரேத்தாதீவை விட்டுப்புறப்படாமல் இருக்கவேண்டியதாயிருந்த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ேகநாள் அவர்கள் போஜனம்பண்ணாமல் இருந்தபோது, பவுல் அவர்கள் நடுவிலே நின்று: மனுஷரே, இந்த வருத்தமும் சேதமும் வாராதபடிக்கு என் சொல்லைக்கேட்டு, கிரேத்தாதீவை விட்டுப்புறப்படாமல் இருக்கவேண்டியதாயிருந்த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ேகநாள் அவர்கள் போஜனம்பண்ணாமல் இருந்தபோது, பவுல் அவர்கள் நடுவிலே நின்று: மனுஷரே, இந்த வருத்தமும் சேதமும் வாராதபடிக்கு என் சொல்லைக்கேட்டு, கிரேத்தாதீவை விட்டுப்புறப்படாமல் இருக்கவேண்டியதாயிருந்த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ஆகையால் போஜனம்பண்ணும்படி உங்களை வேண்டிக்கொள்ளுகிறேன், நீங்கள் தப்பிப் பிழைப்பதற்கு அது உதவியாயிருக்கும்; உங்கள் தலையிலிருந்து ஒரு மயிரும் விழாது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ஆகையால் போஜனம்பண்ணும்படி உங்களை வேண்டிக்கொள்ளுகிறேன், நீங்கள் தப்பிப் பிழைப்பதற்கு அது உதவியாயிருக்கும்; உங்கள் தலையிலிருந்து ஒரு மயிரும் விழாது என்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ிலும், திடமனதாயிருங்களென்று இப்பொழுது உங்களுக்குத் தைரியஞ்சொல்லுகிறேன். கப்பற்சேதமேயல்லாமல் உங்களில் ஒருவனுக்கும் பிராணச்சேதம் வராத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ப்படிச் சொல்லி, அப்பத்தை எடுத்து, எல்லாருக்கு முன்பாகவும் தேவனை ஸ்தோத்திரித்து, அதைப் பிட்டுப் புசிக்கத்தொடங்கின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ப்படிச் சொல்லி, அப்பத்தை எடுத்து, எல்லாருக்கு முன்பாகவும் தேவனை ஸ்தோத்திரித்து, அதைப் பிட்டுப் புசிக்கத்தொடங்கின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ிரமித்தியம் ஊர்க்கப்பலில் நாங்கள் ஏறி, ஆசியா நாட்டுக் கரைபிடித்தோடவேண்டுமென்று நினைத்துப் புறப்பட்டோம். மக்கெதோனியா தேசத்துத் தெசலோனிக்கே பட்டணத்தானாகிய அரிஸ்தர்க்கு எங்களுடனேகூட இருந்த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ஏனென்றால், என்னை ஆட்கொண்டவரும் நான் சேவிக்கிறவருமான தேவனுடைய தூதனானவன் இந்த இராத்திரியிலே என்னிடத்தில் வந்துநின்று: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ஏனென்றால், என்னை ஆட்கொண்டவரும் நான் சேவிக்கிறவருமான தேவனுடைய தூதனானவன் இந்த இராத்திரியிலே என்னிடத்தில் வந்துநின்று: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எல்லாரும் திடமனப்பட்டுப் புசித்த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வுலே, பயப்படாதே, நீ இராயனுக்கு முன்பாக நிற்கவேண்டும். இதோ, உன்னுடனேகூட யாத்திரைபண்ணுகிற யாவரையும் தேவன் உனக்குத் தயவுபண்ணினார்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வுலே, பயப்படாதே, நீ இராயனுக்கு முன்பாக நிற்கவேண்டும். இதோ, உன்னுடனேகூட யாத்திரைபண்ணுகிற யாவரையும் தேவன் உனக்குத் தயவுபண்ணினார்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வுலே, பயப்படாதே, நீ இராயனுக்கு முன்பாக நிற்கவேண்டும். இதோ, உன்னுடனேகூட யாத்திரைபண்ணுகிற யாவரையும் தேவன் உனக்குத் தயவுபண்ணினார் என்ற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கப்பலில் இருநூற்றெழுபத்தாறுபேர் இருந்தோம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னபடியினால் மனுஷரே, திடமனதாயிருங்கள். எனக்குச் சொல்லப்பட்டபிரகாரமாகவே நடக்கும் என்று தேவனிடத்தில் நம்பிக்கையாயிருக்கிறே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திருப்தியாகப் புசித்தபின்பு அவர்கள் கோதுமையைக் கடலிலே எறிந்து, கப்பலை இலகுவாக்கின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திருப்தியாகப் புசித்தபின்பு அவர்கள் கோதுமையைக் கடலிலே எறிந்து, கப்பலை இலகுவாக்கி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றுநாள் சீதோன் துறைபிடித்தோம். யூலியு பவுலைப் பட்சமாய் நடப்பித்து, அவன் தன் சிநேகிதரிடத்திலே போய்ப் பராமரிப்படையும்படிக்கு உத்தரவு கொடுத்த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யினும் நாம் ஒரு தீவிலே விழவேண்டியதாயிருக்கும் என்ற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பொழுது விடிந்தபின்பு, இன்னபூமியென்று அறியாதிருந்தார்கள். அப்பொழுது சமமான கரையுள்ள ஒரு துறைமுகம் அவர்களுக்குத் தென்பட்டது; கூடுமானால் அதற்குள் கப்பலையோட்ட யோசனையாயிருந்து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பொழுது விடிந்தபின்பு, இன்னபூமியென்று அறியாதிருந்தார்கள். அப்பொழுது சமமான கரையுள்ள ஒரு துறைமுகம் அவர்களுக்குத் தென்பட்டது; கூடுமானால் அதற்குள் கப்பலையோட்ட யோசனையாயிருந்து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பொழுது விடிந்தபின்பு, இன்னபூமியென்று அறியாதிருந்தார்கள். அப்பொழுது சமமான கரையுள்ள ஒரு துறைமுகம் அவர்களுக்குத் தென்பட்டது; கூடுமானால் அதற்குள் கப்பலையோட்ட யோசனையாயிருந்து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தினாலாம் இராத்திரியானபோது, நாங்கள் ஆதிரியாக் கடலிலே அலைவுபட்டு ஓடுகையில், நடுஜாமத்திலே கப்பலாட்களுக்கு ஒரு கரை கிட்டிவருகிறதாகத் தோன்றிற்று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தினாலாம் இராத்திரியானபோது, நாங்கள் ஆதிரியாக் கடலிலே அலைவுபட்டு ஓடுகையில், நடுஜாமத்திலே கப்பலாட்களுக்கு ஒரு கரை கிட்டிவருகிறதாகத் தோன்றிற்று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நங்கூரங்களை அறுத்துக் கடலிலே விட்டுவிட்டு, சுக்கான்களுடைய கட்டுகளைத் தளரவிட்டு, பெரும்பாயைக் காற்றுமுகமாய் விரித்து, கரைக்கு நேராய் ஓடி,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நங்கூரங்களை அறுத்துக் கடலிலே விட்டுவிட்டு, சுக்கான்களுடைய கட்டுகளைத் தளரவிட்டு, பெரும்பாயைக் காற்றுமுகமாய் விரித்து, கரைக்கு நேராய் ஓடி,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உடனே அவர்கள் விழுதுவிட்டு இருபது பாகமென்று கண்டார்கள்; சற்றப்புறம் போனபொழுது, மறுபடியும் விழுதுவிட்டுப் பதினைந்து பாகமென்று கண்ட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உடனே அவர்கள் விழுதுவிட்டு இருபது பாகமென்று கண்டார்கள்; சற்றப்புறம் போனபொழுது, மறுபடியும் விழுதுவிட்டுப் பதினைந்து பாகமென்று கண்ட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றுநாள் சீதோன் துறைபிடித்தோம். யூலியு பவுலைப் பட்சமாய் நடப்பித்து, அவன் தன் சிநேகிதரிடத்திலே போய்ப் பராமரிப்படையும்படிக்கு உத்தரவு கொடுத்த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ருபுறமும் கடல் மோதிய ஒருஇடத்திலே கப்பலைத் தட்டவைத்தார்கள்; முன்னணியம் ஊன்றி அசையாமலிருந்தது, பின்னணியம் அலைகளுடைய பலத்தினால் உடைந்துபோயிற்று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ருபுறமும் கடல் மோதிய ஒருஇடத்திலே கப்பலைத் தட்டவைத்தார்கள்; முன்னணியம் ஊன்றி அசையாமலிருந்தது, பின்னணியம் அலைகளுடைய பலத்தினால் உடைந்துபோயிற்று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ாறையிடங்களில் விழுவோமென்று பயந்து, பின்னணியத்திலிருந்து நாலு நங்கூரங்களைப்போட்டு, பொழுது எப்போது விடியுமோ என்றிருந்த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ாறையிடங்களில் விழுவோமென்று பயந்து, பின்னணியத்திலிருந்து நாலு நங்கூரங்களைப்போட்டு, பொழுது எப்போது விடியுமோ என்றிருந்தார்க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ப்பொழுது காவல்பண்ணப்பட்டவர்களில் ஒருவனும் நீந்தி ஓடிப்போகாதபடிக்கு அவர்களைக் கொன்றுபோடவேண்டுமென்று போர்ச்சேவகர் யோசனையாயிருந்தார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நூற்றுக்கு அதிபதி பவுலைக் காப்பாற்ற மனதாயிருந்து, அவர்களுடைய யோசனையைத் தடுத்து, நீந்தத்தக்கவர்கள் முந்திக் கடலில் விழுந்து கரையேறவும்,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நூற்றுக்கு அதிபதி பவுலைக் காப்பாற்ற மனதாயிருந்து, அவர்களுடைய யோசனையைத் தடுத்து, நீந்தத்தக்கவர்கள் முந்திக் கடலில் விழுந்து கரையேறவும்,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நூற்றுக்கு அதிபதி பவுலைக் காப்பாற்ற மனதாயிருந்து, அவர்களுடைய யோசனையைத் தடுத்து, நீந்தத்தக்கவர்கள் முந்திக் கடலில் விழுந்து கரையேறவும்,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கப்பலாட்கள் கப்பலை விட்டோடிப்போக வகைதேடி, முன்னணியத்திலிருந்து நங்கூரங்களைப் போடப்போகிற பாவனையாய்ப் படவைக் கடலிலிறக்குகையில்,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கப்பலாட்கள் கப்பலை விட்டோடிப்போக வகைதேடி, முன்னணியத்திலிருந்து நங்கூரங்களைப் போடப்போகிற பாவனையாய்ப் படவைக் கடலிலிறக்குகையில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்விடம்விட்டு நாங்கள் புறப்பட்டு, எதிர்காற்றாயிருந்தபடியினால், சீப்புருதீவின் ஒதுக்கிலே ஓடினோம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மற்றவர்களில் சிலர் பலகைகள்மேலும், சிலர் கப்பல் துண்டுகள்மேலும் போய்க் கரையேறவும் கட்டளையிட்டான்; இவ்விதமாய் எல்லாரும் தப்பிக் கரைசேர்ந்தா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மற்றவர்களில் சிலர் பலகைகள்மேலும், சிலர் கப்பல் துண்டுகள்மேலும் போய்க் கரையேறவும் கட்டளையிட்டான்; இவ்விதமாய் எல்லாரும் தப்பிக் கரைசேர்ந்தார்கள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வுல் நூற்றுக்கு அதிபதியையும் சேவகரையும் நோக்கி: இவர்கள் கப்பலிலிராவிட்டால் நீங்கள் தப்பிப் பிழைக்கமாட்டீர்கள் என்றான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வுல் நூற்றுக்கு அதிபதியையும் சேவகரையும் நோக்கி: இவர்கள் கப்பலிலிராவிட்டால் நீங்கள் தப்பிப் பிழைக்கமாட்டீர்கள் என்றான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பொழுது, போர்ச்சேவகர் படவின் கயிறுகளை. அறுத்து, அதைத் தாழவிழவிட்டார்கள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ொழுது விடிகையில் எல்லாரும் போஜனம்பண்ணும்படி பவுல் அவர்களுக்குத் தைரியஞ்சொல்லி: நீங்கள் இன்று பதினாலுநாளாய் ஒன்றும் சாப்பிடாமல் பட்டினியாயிருக்கிறீர்கள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ொழுது விடிகையில் எல்லாரும் போஜனம்பண்ணும்படி பவுல் அவர்களுக்குத் தைரியஞ்சொல்லி: நீங்கள் இன்று பதினாலுநாளாய் ஒன்றும் சாப்பிடாமல் பட்டினியாயிருக்கிறீ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 சிலிசியா பம்பிலியா நாடுகளின் கடல்வழியாய் ஓடி, லீசியா நாட்டு மீறாப்பட்டணத்தில் சேர்ந்தோ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3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મૂરામાં લશ્કરના અમલદારને આલેકસાંદ્ધિયાના શહેરનું વહાણ મળ્યું. આ વહાણ ઈટાલી જતું હતું. તેથી તે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મને તેમાં બેસાડ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અમે ઘણા દિવસો સુધી ધીમે ધીમે હંકાર્યુ. અમારા માટે કનિદસ પહોંચવું ઘણું કઠિન હતું. કારણ કે પવ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મારી વિરૂદ્ધ ફૂંકાતો હતો અમે તે રસ્તે જરાય આગળ જઈ શક્યા નહિ. તેથી અમે સાલ્મોનીની નજીક ક્રીત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ટાપુની દક્ષિણ બાજુએ હંકારી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અમે કિનારે કિનારે હંકારી ગયા. પણ હંકારવું ઘણું કઠણ હતું. પછી અમે (સલામત બંદર) (સેફ હાબેર્સ) ના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ઓળખાતી જગ્યાએ આવ્યા. ત્યાં નજીકમાં લસૈયા શહેર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પણ અમે ઘણો સમય બગાડ્યો છે. હવે હંકારવું એ ઘણું ભયાનક હતું, કારણ કે યહૂદિઓના ઉપવાસનો દિવસ પછી લગભ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 થયું હતું. તેથી પાઉલે તેમને ચેતવણી આપ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“ભાઈઓ, હું જોઈ શકું છું કે આ સફરમાં ઘણી આફતો આવશે. વહાણ અને વહાણની અંદરની વસ્તુઓનો વિનાશ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તે નિર્ણય કરવામાં આવ્યો કે આપણે ઇટાલી તરફ વહાણ હંકારવું. જુલિયસ નામનો લશ્કરી સૂબેદાર પાઉલ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ણા જીવો પણ જોખમમાં હશ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પરંતુ કપ્તાન અને વહાણના માલિકે પાઉલે જે કંઈ કહ્યું તે માન્યું નહિ અને લશ્કરના સૂબેદારે જ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પ્તાને અને વહાણના માલિકે કહ્યું તે માન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અને તે બંદર શિયાળામાં વહાણોને રહેવા માટે સારી જગ્યા ન હતી. તેથી ઘણા માણસોએ નિર્ણય કર્યો કે વહા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્યાંથી વિદાય થવું જોઈએ. તે માણસોને આશા હતી કે આપણે ફ્નિકસ જઈ શકીએ. વહાણ ત્યાં શિયાળામાં રહી શક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(ફેનિકસ ક્રીત ટાપુ પર આવેલું શહેર હતું. અને તેને એક બંદર છે જેનું મુખ અગ્નિકોણ તથા ઇશાન ખૂણા તરફ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પછી દક્ષિણ તરફથી સારો પવન ફૂંકાવાની શરૂઆત થઈ. વહાણ પરના માણસોએ વિચાર્યુ: “આપણે જોઈએ છે તે આ પવ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 હવે તે આપણી પાસે છે!” તેથી તેઓએ લંગર ખેંચ્યું અને ક્રીત કિનારાની નજીક હંકારી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પણ થોડા સમય પછી ઉત્તરપૂર્વીય (નોર્થ ઈસ્ટ-યુરાકુલોન) નામનો તોફાની પવન ટાપુ ઓળંગીને ધસી આવ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ીજા કેટલાએક બંદીવાનોની ચોકી કરતો હતો. જુલિયસ પાદશાહના સૈન્યમાં સેવા કર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વહાણ પવનમાં સપડાયું. અને દૂર ઘસડાઈ ગયુ. વહાણ પવનની વિરૂદ્ધમાં હંકારી શકાતું ન હતું. તેથી અ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યત્ન કરવાનો બંધ કર્યો અને પવનની સાથે ઘસડાવા દીધ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અમે કૌદા નામના એક નાના ટાપુ તરફ હંકારી ગયા. પછી અમે બચાવ હોડી લાવવામાં સાર્મથ્યવાન થયા. પણ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વું ઘણું અધર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માણસોના બચાવ હોડીને અંદર લાવ્યા બાદ તેઓએ વહાણને સાથે રાખવા વહાણની આજુબાજુ દોરડાં બાંધ્યા.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ણસોને બીક હતી કે વહાણ સૂર્તિસના રેતીના કિનારા સાથે અથડાશે. તેથી તેઓએ સઢસામાન નીચે ઉતર્યા અને પવન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હાણને તણાવા દીધ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બીજે દિવસે અમારા તરફ એટલા જોરથી પવન ફૂંકાતો હતો કે માણસોએ વહાણમાંથી કેટલીક વસ્તુઓ બહાર ફેંક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ીધ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એક દિવસ પછી તેઓએ વહાણનાં સાધનો પોતાના હાથે જ બહાર ફેંકી દીધ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અમે વહાણમાં બેઠા અને વિદાય થયા. વહાણ અદ્રમુત્તિયાના શહેરમાંથી આવ્યું હતું. અરિસ્તાર્ખસ અમારી સાથ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ઘણા દિવસો સુધી અમે સૂર્ય કે તારાઓ જોઈ શક્યા નહિ. તોફાન ઘણું ખરાબ હતું. અમે જીવતા રહેવાની બધી આશ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ુમાવી હતી. અમે વિચાર્યુ અમે મરી જઈશ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તે માણસોએ ઘણા દિવસો સુધી કંઈ ખાધું નહિ. પછી એક દિવસ પાઉલ તેઓની આગળ ઊભો રહ્યો અને બોલ્યો, “માણસ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ેં તમને ક્રીત નહિ છોડવાનું કહ્યું હતું. તમે મને ધ્યાનથી સાંભળ્યો હોત તો પછી તમને આ બધું નુકસાન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ોટ થાત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હું તમને હવે વિનંતી કરું છું કે, તમે કંઈક ખાઓ.” ‘પછી તેણે આ કહ્યું. ‘તમારે જીવતા રહેવા માટે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ારા માટે જરુંરી છે. તમારામાંના કોઈના માથાનો એક વાળ પણ ખરવાનો નથી,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પણ હવે હું તમને ખુશી થવા કહું છું. તમારામાંનો કોઈ મૃત્યુ પામશે નહિ. પણ વહાણનો નાશ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પાઉલે કેટલીક રોટલી લીધી તેઓના બધાની સમક્ષ દેવની સ્તુતિ કરી. તેણે એક ટુકડો તોડ્યો અને ખાવા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રૂઆત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ો. તે મકદોનિયાના થેસ્સલોનિકા શહેરનો માણસ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ગઇ રાત્રે દેવ તરફથી એક દેવદૂત મારી પાસે આવ્યો. હું જેની ભક્તિ કરું છું તે દેવ આ છે. હું તે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બધા લોકોને વધારે સારું લાગ્યું. તેઓ બધાએ પણ ખાવાનું શરૂ કર્ય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દેવના દૂતે કહ્યું, ‘પાઉલ, ગભરાઈશ નહિ! તારે કૈસરની સામે ઊભા રહેવાનું જ છે. અને દેવે આ વચન આપ્ય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 તે તારી સાથે વહાણમાં હંકારતા હશે તે બધા લોકોની જીંદગી તારે ખાતર બચાવશે અને તારે ખાતર તે પેલ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કોનું જીવન પણ બચાવશે જે તારી સાથે વહાણ હંકારે છ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(ત્યાં વહાણમાં 276 લોકો હતા.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તેથી માનવબંધુઓ પ્રસન્ન થાઓ! મને દેવમાં વિશ્વાસ છે. તેના દૂતે કહ્યું તે મુજબ જ બધું બન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અમે અમારી ઈચ્છા મુજબ અમે બધું ખાધું. પછી અમે વહાણને હલકું કરવા સમુદ્રમાં અનાજ નાખવાનું શર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બીજે દિવસે અમે સદોન શહેરમાં આવ્યા. જુલિયસ પાઉલ તરફ ઘણો સારો હતો. તેણે પાઉલને તેના મિત્રો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પણ આપણે એક બેટ પર અથડાવું પડ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જ્યારે દિવસનો પ્રકાશ આવ્યો ત્યારે ખલાસીઓએ જમીન જોઈ. પણ તેઓએ તે જમીન ક્યાંની હતી તે ખબર ન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એ (રેતીના) કાંઠાવાળી ખાડી જોઈ. ખલાસીઓની ઈચ્છા, જો તેઓ કરી શકે તો વહાણને કિનારા સુધી હંકારવા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ચૌદમી રાત આવી ત્યારે અમે આંદ્રિયા સમુદ્રમાં આમ તેમ તરતા હતા. ખલાસીઓને લાગ્યું આપણે જમીનના નજી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ી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તેથી તેઓએ સુકાનને પકડી રાખવા દોરડાં અને લંગરો સમુદ્રમાં નાખ્યા. પછી તેઓએ તે સાથે દોરડાં પણ ઢીલ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ી દીધાં. સામેનો સઢ પવન તરફ ચઢાવી દીધો અને કિનારા તરફ હંકાર્ય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તેઓએ દોરડાને છેડે વજન લટકાવીને પાણીની અંદર ફેંક્યા. તેઓએ જોયું દરિયાની ઊડાઈ 120 ફૂટ હતી.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ોડા આગળ ગયા અને ફરીથી દોરડા નાખ્યા તો ત્યાં 90 ફૂટ ઊડાઈ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ુલાકાત લેવા જવાની છૂટ આપી. આ મિત્રો પાઉલની જરૂરિયાતોના કાળજી રાખ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પણ વહાણ ત્યાં રેતીના કિનારા સાથે અથડાયું. વહાણનો આગળનો ભાગ ત્યાં ચોટી ગયો. તે વહાણ હાલી શક્ય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િ. પછી મોટા મોજાંઓએ વહાણના પાછળના ભાગના ટૂકડા કરવાનું શરું કર્ય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ખલાસીઓને ભય હતો કે આપણે ખડકો સાથે અથડાઇશું. તેથી તેઓએ ચાર લંગર વહાણના પાછલા ભાગમાંથી પાણી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ખ્યા. પછી તેઓ દિવસનો પ્રકાશ આવે તે માટે પ્રાર્થના કરવા લાગ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સૈનિકોએ કેદીઓને મારી નાખવાનો નિર્ણય કર્યો, જેથી કોઈ પણ કેદી તરીને દૂર ભાગી શકે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પરંતુ લશ્કરી સૂબેદાર પાઉલને જીવતો રાખવા ઈચ્છતો હતો. તેથી તેણે સૈનિકોને કેદીઓને મારી નાખવા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વાનગી આપી નહિ. જુલિયસે જે લોકો તરવા માટે પાણીમાં કૂદકો મારી જમીન સુધી તરી જઈ શકે તેમ હોય તે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થમ તેમ કરવા કહ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કેટલાએક ખલાસીઓની ઈચ્છા વહાણ છોડીને જવાની હતી. તેઓએ (જીવનરક્ષા) મછવો પાણીમાં ઉતાર્યો. ખલાસીઓ બીજ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ણસો વિચારે એમ ઈચ્છતા હતા. કે તેઓ વહાણની સામેથી વધારે લંગર નાખ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અમે સિદોન છોડ્યું અને સૈપ્રસ ટાપુ નજીક વહાણ હંકારી ગયા કારણ કે પવન અમારી વિરૂદ્ધ ફૂંકા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બીજા લોકોએ વહાણના પાટિયાં કે ટુકડાઓનો ઉપયોગ કર્યો અને આ રીતે બધા લોકો જમીન પર ઉતર્યા.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કોમાંથી કોઇનું મૃત્યુ થયું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પણ પાઉલે લશ્કરના સૂબેદાર અને બીજા સૈનિકોને કહ્યું, “જો આ લોકો વહાણમાં નહિ રહે તો પછી તેઓ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ચાવાશે નહિ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તેથી સૈનિકોએ દોરડાં કાપી નાખ્યા અને જીવનરક્ષા મછવાને પાણીમાં છોડી દીધ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જ્યારે અમે દિવસ ઉગવાની રાહ જોતા હતા ત્યારે પાઉલે બધા લોકોને કંઈક ખાવા માટે સમજાવવાની શરૂઆત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ણે કહ્યું, “ગયા બે અઠવાડિયાથી તમે ભૂખ્યા રહીને રાહ જોઈ છે. તમે14 દિવસ સુધી ખાધું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અમે કિલીકિયા અને પમ્ફુલિયા પાસેનો સમુદ્ધ ઓળંગ્યો. પછી અમે લૂકિયાના મૂરા શહેરમાં આવ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2026-09-07T01:04:15Z</dcterms:created>
  <dcterms:modified xsi:type="dcterms:W3CDTF">2026-09-07T01:04:15Z</dcterms:modified>
  <dc:title>પ્રેરિતોનાં કૃત્યો : 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