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presProps" Target="presProps.xml"/>
  <Relationship Id="rId82" Type="http://schemas.openxmlformats.org/officeDocument/2006/relationships/viewProps" Target="viewProps.xml"/>
  <Relationship Id="rId8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உட்பிரவேசித்தபோது, சேனாபதிகள் அங்கே உட்கார்ந்திருந்தார்கள்; அப்பொழுது அவன்: சேனாபதியே, உமக்குச் சொல்லவேண்டிய ஒரு வார்த்தை உண்டு என்றான். அதற்கு யெகூ: எங்களெல்லாருக்குள்ளும் யாருக்கு என்று கேட்டதற்கு, அவன், சேனாபதியாகிய உமக்குத்தான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உட்பிரவேசித்தபோது, சேனாபதிகள் அங்கே உட்கார்ந்திருந்தார்கள்; அப்பொழுது அவன்: சேனாபதியே, உமக்குச் சொல்லவேண்டிய ஒரு வார்த்தை உண்டு என்றான். அதற்கு யெகூ: எங்களெல்லாருக்குள்ளும் யாருக்கு என்று கேட்டதற்கு, அவன், சேனாபதியாகிய உமக்குத்தான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எழுந்து, அறைவீட்டிற்குள் பிரவேசித்தான்; அவன் அந்தத் தைலத்தை அவன் தலையின்மேல் வார்த்து, அவனை நோக்கி: இஸ்ரவேலின் தேவனாகிய கர்த்தர் சொல்லுகிறது என்னவென்றால், உன்னைக் கர்த்தருடைய ஜனமாகிய இஸ்ரவேலின்மேல் ராஜாவாக அபிஷேகம்பண்ணின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எழுந்து, அறைவீட்டிற்குள் பிரவேசித்தான்; அவன் அந்தத் தைலத்தை அவன் தலையின்மேல் வார்த்து, அவனை நோக்கி: இஸ்ரவேலின் தேவனாகிய கர்த்தர் சொல்லுகிறது என்னவென்றால், உன்னைக் கர்த்தருடைய ஜனமாகிய இஸ்ரவேலின்மேல் ராஜாவாக அபிஷேகம்பண்ணின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ஊழியக்காரராகிய தீர்க்கதரிசிகளின் இரத்தப்பழியையும், கர்த்தருடைய சகல ஊழியக்காரரின் இரத்தப் பழியையும், யேசபேலின் கையிலே வாங்கும்படிக்கு நீ உன் ஆண்டவனாகிய ஆகாபின் குடும்பத்தை அழித்துவிடக்கடவாய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ஊழியக்காரராகிய தீர்க்கதரிசிகளின் இரத்தப்பழியையும், கர்த்தருடைய சகல ஊழியக்காரரின் இரத்தப் பழியையும், யேசபேலின் கையிலே வாங்கும்படிக்கு நீ உன் ஆண்டவனாகிய ஆகாபின் குடும்பத்தை அழித்துவிடக்கடவாய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ாபின் குடும்பமெல்லாம் அழியும் படிக்கு, நான் ஆகாபுக்குச் சுவரில் நீர் விடும் ஒரு நாய் முதலாய் இராதபடிக்கு, இஸ்ரவேலிலே அவனுடையவர்களில் அடைப்பட்டவனையும் விடுபட்டவனையும் கருவறு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ாபின் குடும்பமெல்லாம் அழியும் படிக்கு, நான் ஆகாபுக்குச் சுவரில் நீர் விடும் ஒரு நாய் முதலாய் இராதபடிக்கு, இஸ்ரவேலிலே அவனுடையவர்களில் அடைப்பட்டவனையும் விடுபட்டவனையும் கருவறு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ாபின் குடும்பத்தை நேபாத்தின் குமாரனாகிய யெரொபெயாமின் குடும்பத்துக்கும், அகியாவின் குமாரனாகிய பாஷாவின் குடும்பத்துக்கு சரியாக்க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ேசபேலை யெஸ்ரயேலின் நிலத்திலே நாய்கள் தின்றுவிடும்; அவளை அடக்கம்பண்ணுகிறவன் இல்லையென்கிறார் என்று சொல்லி, கதவைத் திறந்து ஓடிப் போ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தீர்க்கதரிசியாகிய எலிசா தீர்க்கதரிசிகளின் புத்திரரில் ஒருவனை அழைத்து: நீ இடைக்கட்டிக் கொண்டு, இந்தத் தைலக்குப்பியை உன் கையில் எடுத்துக்கொண்டு, கீலேயாத்திலுள்ள ராமோத்திற்குப் போ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ேசபேலை யெஸ்ரயேலின் நிலத்திலே நாய்கள் தின்றுவிடும்; அவளை அடக்கம்பண்ணுகிறவன் இல்லையென்கிறார் என்று சொல்லி, கதவைத் திறந்து ஓடிப் போ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ெகூ யெஸ்ரயேலுக்கு வந்தான்; அதை யேசபேல் கேட்டபோது, தன் கண்களுக்கு மையிட்டு, தன் தலையைச் சிங்காரித்துக்கொண்டு, ஜன்னல்வழியாய் எட்டிப்பார்த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ெகூ யெஸ்ரயேலுக்கு வந்தான்; அதை யேசபேல் கேட்டபோது, தன் கண்களுக்கு மையிட்டு, தன் தலையைச் சிங்காரித்துக்கொண்டு, ஜன்னல்வழியாய் எட்டிப்பார்த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ெகூ ஒலிமுகவாசலில் வந்தபோது, அவள்: தன் ஆண்டவனைக் கொன்ற சிம்ரி ேமம் அடைந்தானா என்ற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ன் தன் முகத்தை அந்த ஜன்னலுக்கு நேராக ஏறெடுத்து: என் பட்சத்தில் இருக்கிறது யார்? யார்? என்று கேட்டதற்கு, இரண்டு மூன்று பிரதானிகள் அவனை எட்டிப்பார்த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ன் தன் முகத்தை அந்த ஜன்னலுக்கு நேராக ஏறெடுத்து: என் பட்சத்தில் இருக்கிறது யார்? யார்? என்று கேட்டதற்கு, இரண்டு மூன்று பிரதானிகள் அவனை எட்டிப்பார்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அவன்: அவளைக் கீழே தள்ளுங்கள் என்றான்; அப்படியே அவளைக் கீழே தள்ளினதினால், அவளுடைய இரத்தம் சுவரிலும் குதிரைகளிலும் தெறித்தது; அவன் அவளை மிதித்துக் கொண்ட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அவன்: அவளைக் கீழே தள்ளுங்கள் என்றான்; அப்படியே அவளைக் கீழே தள்ளினதினால், அவளுடைய இரத்தம் சுவரிலும் குதிரைகளிலும் தெறித்தது; அவன் அவளை மிதித்துக் கொண்ட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ள்ளேபோய், புசித்துக் குடித்தபின்பு: நீங்கள் போய் சபிக்கப்பட்ட அந்த ஸ்திரீயைப் பார்த்து, அவளை அடக்கம்பண்ணுங்கள்; அவள் ஒரு ராஜகுமாரத்தி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ள்ளேபோய், புசித்துக் குடித்தபின்பு: நீங்கள் போய் சபிக்கப்பட்ட அந்த ஸ்திரீயைப் பார்த்து, அவளை அடக்கம்பண்ணுங்கள்; அவள் ஒரு ராஜகுமாரத்தி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தீர்க்கதரிசியாகிய எலிசா தீர்க்கதரிசிகளின் புத்திரரில் ஒருவனை அழைத்து: நீ இடைக்கட்டிக் கொண்டு, இந்தத் தைலக்குப்பியை உன் கையில் எடுத்துக்கொண்டு, கீலேயாத்திலுள்ள ராமோத்திற்குப் போ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அவளை அடக்கம்பண்ணப் போகிறபோது, அவளுடைய தலையோட்டையும் கால்களையும் உள்ளங்கைகளையுமே அல்லாமல் வேறொன்றையும் காணவ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அவளை அடக்கம்பண்ணப் போகிறபோது, அவளுடைய தலையோட்டையும் கால்களையும் உள்ளங்கைகளையுமே அல்லாமல் வேறொன்றையும் காணவ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ால் அவர்கள் திரும்பவந்து அவனுக்கு அறிவித்தார்கள்; அப்பொழுது அவன்: இது கர்த்தர் திஸ்பியனாகிய எலியா என்னும் தம்முடைய ஊழியக்காரனைக் கொண்டு சொன்ன வார்த்தை; யெஸ்ரயேலின் நிலத்திலே நாய்கள் யேசபேலின் மாம்சத்தைத் தின்னும் என்ற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ால் அவர்கள் திரும்பவந்து அவனுக்கு அறிவித்தார்கள்; அப்பொழுது அவன்: இது கர்த்தர் திஸ்பியனாகிய எலியா என்னும் தம்முடைய ஊழியக்காரனைக் கொண்டு சொன்ன வார்த்தை; யெஸ்ரயேலின் நிலத்திலே நாய்கள் யேசபேலின் மாம்சத்தைத் தின்னும் என்ற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ன்னது யேசபேலென்று சொல்லக் கூடாதபடிக்கு, யேசபேலின் பிரேதம் யெஸ்ரயேலின் நிலத்திலே வயல்வெளியின்மேல் போடும் எருவைப்போல் ஆகும் என்றும் சொன்னாரே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ன்னது யேசபேலென்று சொல்லக் கூடாதபடிக்கு, யேசபேலின் பிரேதம் யெஸ்ரயேலின் நிலத்திலே வயல்வெளியின்மேல் போடும் எருவைப்போல் ஆகும் என்றும் சொன்னாரே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ெகூ தன் ஆண்டவனுடைய ஊழியக்காரரிடத்துக்குத் திரும்பிவந்தபோது, அவர்கள் அவனை நோக்கி: சுகசெய்தியா? அந்தப் பயித்தியக்காரன் உன்னிடத்தில் வந்தது என்ன என்று கேட்டார்கள். அதற்கு அவன்: அந்த மனுஷனையும், அவன் சொன்ன காரியத்தையும் நீங்கள் அறிவீர்கள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ெகூ தன் ஆண்டவனுடைய ஊழியக்காரரிடத்துக்குத் திரும்பிவந்தபோது, அவர்கள் அவனை நோக்கி: சுகசெய்தியா? அந்தப் பயித்தியக்காரன் உன்னிடத்தில் வந்தது என்ன என்று கேட்டார்கள். அதற்கு அவன்: அந்த மனுஷனையும், அவன் சொன்ன காரியத்தையும் நீங்கள் அறிவீர்கள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கள்: அது பொய், அதை எங்களுக்குச் சொல்லும் என்றார்கள். அப்பொழுது அவன்: நான் உன்னை இஸ்ரவேலின்மேல் ராஜாவாக அபிஷேகம் பண்ணினேன் என்று கர்த்தர் உரைக்கிறார் என்று இன்ன இன்ன பிரகாரமாக என்னிடத்தில் சொன்னா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கள்: அது பொய், அதை எங்களுக்குச் சொல்லும் என்றார்கள். அப்பொழுது அவன்: நான் உன்னை இஸ்ரவேலின்மேல் ராஜாவாக அபிஷேகம் பண்ணினேன் என்று கர்த்தர் உரைக்கிறார் என்று இன்ன இன்ன பிரகாரமாக என்னிடத்தில் சொன்னான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அங்கே சேர்ந்தபோது, நிம்சியின் மகனான யோசபாத்தின் குமாரன் யெகூ எங்கே இருக்கிறான் என்று பார்த்து, அங்கே உட்பிரவேசித்து, அவனைத் தன் சகோதரரின் நடுவிலிருந்து எழுந்திருக்கப்பண்ணி, அவனை உள்ளான ஒரு அறையிலே அழைத்துக்கொண்டுபோய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 தீவிரமாய் அவரவர் தங்கள் வஸ்திரத்தைப் படிகளின் உயரத்தில் அவன் கீழே விரித்து, எக்காளம் ஊதி: யெகூ ராஜாவானான்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 தீவிரமாய் அவரவர் தங்கள் வஸ்திரத்தைப் படிகளின் உயரத்தில் அவன் கீழே விரித்து, எக்காளம் ஊதி: யெகூ ராஜாவானான் என்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நிம்சியின் மகனாகிய யோசபாத்தின் குமாரன் யெகூ என்பவன் யோராமுக்கு விரோதமாய்க் கட்டுப்பாடு பண்ணினான்; யோராமோ இஸ்ரவேலர் எல்லாரோடுங்கூட கீலேயாத்திலுள்ள ராமோத்திலே சீரியாவின் ராஜாவாகிய ஆசகேலினிமித்தம் காவல் வைத்து வைத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நிம்சியின் மகனாகிய யோசபாத்தின் குமாரன் யெகூ என்பவன் யோராமுக்கு விரோதமாய்க் கட்டுப்பாடு பண்ணினான்; யோராமோ இஸ்ரவேலர் எல்லாரோடுங்கூட கீலேயாத்திலுள்ள ராமோத்திலே சீரியாவின் ராஜாவாகிய ஆசகேலினிமித்தம் காவல் வைத்து வை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சீரியாவின் ராஜாவாகிய ஆசகேலோடே பண்ணின யுத்தத்திலே, சீரியர் தன்னை வெட்டின காயங்களை யெஸ்ரயேலிலே ஆற்றிக்கொள்ளுகிறதற்கு, ராஜாவாகிய யோராம் திரும்பிப் போயிருந்தான். யெகூ என்பவன்: இது; உங்களுக்குச் சம்மதியாயிருந்தால் யெஸ்ரயேலில் இதை அறிவிக்கிறதற்கு ஒருவரும் பட்டணத்திலிருந்து தப்பிப் போகும்படி விடாதிருங்கள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சீரியாவின் ராஜாவாகிய ஆசகேலோடே பண்ணின யுத்தத்திலே, சீரியர் தன்னை வெட்டின காயங்களை யெஸ்ரயேலிலே ஆற்றிக்கொள்ளுகிறதற்கு, ராஜாவாகிய யோராம் திரும்பிப் போயிருந்தான். யெகூ என்பவன்: இது; உங்களுக்குச் சம்மதியாயிருந்தால் யெஸ்ரயேலில் இதை அறிவிக்கிறதற்கு ஒருவரும் பட்டணத்திலிருந்து தப்பிப் போகும்படி விடாதிருங்கள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யெகூ இரதத்தின்மேல் ஏறி, யெஸ்ரயேலுக்கு நேராகப் போனான், யோராம் அங்கே வியாதியாய்க் கிடந்தான்; யோராமைப்பார்க்க, யூதாவின் ராஜாவாகிய அகசியாவும் அங்கே வந்திரு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யெகூ இரதத்தின்மேல் ஏறி, யெஸ்ரயேலுக்கு நேராகப் போனான், யோராம் அங்கே வியாதியாய்க் கிடந்தான்; யோராமைப்பார்க்க, யூதாவின் ராஜாவாகிய அகசியாவும் அங்கே வந்திருந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யெகூ இரதத்தின்மேல் ஏறி, யெஸ்ரயேலுக்கு நேராகப் போனான், யோராம் அங்கே வியாதியாய்க் கிடந்தான்; யோராமைப்பார்க்க, யூதாவின் ராஜாவாகிய அகசியாவும் அங்கே வந்திருந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ெஸ்ரயேலில் கோபுரத்தின்மேல் நிற்கிற ஜாமக்காரன், யெகூவின் கூட்டம் வருகிறதைக் கண்டு: ஒரு கூட்டத்தைக் காண்கிறேன் என்றான். அப்பொழுது யோராம்: நீ ஒரு குதிரைவீரனைக் கூப்பிட்டு, அவர்களுக்கு எதிராக அனுப்பிச் சமாதானமா என்று கேட்கச்சொல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அங்கே சேர்ந்தபோது, நிம்சியின் மகனான யோசபாத்தின் குமாரன் யெகூ எங்கே இருக்கிறான் என்று பார்த்து, அங்கே உட்பிரவேசித்து, அவனைத் தன் சகோதரரின் நடுவிலிருந்து எழுந்திருக்கப்பண்ணி, அவனை உள்ளான ஒரு அறையிலே அழைத்துக்கொண்டுபோய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ெஸ்ரயேலில் கோபுரத்தின்மேல் நிற்கிற ஜாமக்காரன், யெகூவின் கூட்டம் வருகிறதைக் கண்டு: ஒரு கூட்டத்தைக் காண்கிறேன் என்றான். அப்பொழுது யோராம்: நீ ஒரு குதிரைவீரனைக் கூப்பிட்டு, அவர்களுக்கு எதிராக அனுப்பிச் சமாதானமா என்று கேட்கச்சொல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ெஸ்ரயேலில் கோபுரத்தின்மேல் நிற்கிற ஜாமக்காரன், யெகூவின் கூட்டம் வருகிறதைக் கண்டு: ஒரு கூட்டத்தைக் காண்கிறேன் என்றான். அப்பொழுது யோராம்: நீ ஒரு குதிரைவீரனைக் கூப்பிட்டு, அவர்களுக்கு எதிராக அனுப்பிச் சமாதானமா என்று கேட்கச்சொல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க் குதிரைவீரன்: அவனுக்கு எதிர்கொண்டுபோய், சமாதானமா என்று ராஜா கேட்கச்சொன்னார் என்றான். அதற்கு யெகூ: சமாதானத்தைப் பற்றி உனக்கு என்ன? என் பிறகே திரும்பிவா என்றான். அப்பொழுது ஜாமக்காரன்: அனுப்பப்பட்டவன் அவர்கள் இருக்கும் இடமட்டும் போனபோதிலும் திரும்பிவரவில்லை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க் குதிரைவீரன்: அவனுக்கு எதிர்கொண்டுபோய், சமாதானமா என்று ராஜா கேட்கச்சொன்னார் என்றான். அதற்கு யெகூ: சமாதானத்தைப் பற்றி உனக்கு என்ன? என் பிறகே திரும்பிவா என்றான். அப்பொழுது ஜாமக்காரன்: அனுப்பப்பட்டவன் அவர்கள் இருக்கும் இடமட்டும் போனபோதிலும் திரும்பிவரவில்லை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க் குதிரைவீரன்: அவனுக்கு எதிர்கொண்டுபோய், சமாதானமா என்று ராஜா கேட்கச்சொன்னார் என்றான். அதற்கு யெகூ: சமாதானத்தைப் பற்றி உனக்கு என்ன? என் பிறகே திரும்பிவா என்றான். அப்பொழுது ஜாமக்காரன்: அனுப்பப்பட்டவன் அவர்கள் இருக்கும் இடமட்டும் போனபோதிலும் திரும்பிவரவில்லை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 வேறொரு குதிரைவீரனை அனுப்பினான், அவன் அவர்களிடத்தில் போய்: சமாதானமா என்று ராஜா கேட்கச்சொன்னார் என்றான். அதற்கு யெகூ சமாதானத்தைப்பற்றி உனக்கு என்ன? என் பிறகே திரும்பிவா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 வேறொரு குதிரைவீரனை அனுப்பினான், அவன் அவர்களிடத்தில் போய்: சமாதானமா என்று ராஜா கேட்கச்சொன்னார் என்றான். அதற்கு யெகூ சமாதானத்தைப்பற்றி உனக்கு என்ன? என் பிறகே திரும்பிவா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ஜாமக்காரன்: அவன் அவர்கள் இருக்கும் இடமட்டும் போனபோதிலும் திரும்பிவரவில்லை என்றும், ஓட்டுகிறது நிம்சியின் குமாரனாகிய யெகூ ஓட்டுகிறது; போல இருக்கிறது; அதிவேகமாய் ஓட்டுகிறான் என்றும் சொன்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ஜாமக்காரன்: அவன் அவர்கள் இருக்கும் இடமட்டும் போனபோதிலும் திரும்பிவரவில்லை என்றும், ஓட்டுகிறது நிம்சியின் குமாரனாகிய யெகூ ஓட்டுகிறது; போல இருக்கிறது; அதிவேகமாய் ஓட்டுகிறான் என்றும் சொன்ன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யோராம்: இரதத்தை ஆயத்தப்படுத்து என்றான்; அவனுடைய இரத்ததை ஆயத்தப்படுத்தினபோது, இஸ்ரவேலின் ராஜாவாகிய யோராமும், யூதாவின் ராஜாவாகிய அகசியாவும் அவனவன் தன் தன் இரதத்தில் ஏறி யெகூவுக்கு நேராகப் புறப்பட்டு, யெஸ்ரயேலியனாகிய நாபோத்தின் நிலத்திலே அவனுக்கு எதிர்ப்பட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அங்கே சேர்ந்தபோது, நிம்சியின் மகனான யோசபாத்தின் குமாரன் யெகூ எங்கே இருக்கிறான் என்று பார்த்து, அங்கே உட்பிரவேசித்து, அவனைத் தன் சகோதரரின் நடுவிலிருந்து எழுந்திருக்கப்பண்ணி, அவனை உள்ளான ஒரு அறையிலே அழைத்துக்கொண்டுபோய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யோராம்: இரதத்தை ஆயத்தப்படுத்து என்றான்; அவனுடைய இரத்ததை ஆயத்தப்படுத்தினபோது, இஸ்ரவேலின் ராஜாவாகிய யோராமும், யூதாவின் ராஜாவாகிய அகசியாவும் அவனவன் தன் தன் இரதத்தில் ஏறி யெகூவுக்கு நேராகப் புறப்பட்டு, யெஸ்ரயேலியனாகிய நாபோத்தின் நிலத்திலே அவனுக்கு எதிர்ப்பட்ட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யோராம்: இரதத்தை ஆயத்தப்படுத்து என்றான்; அவனுடைய இரத்ததை ஆயத்தப்படுத்தினபோது, இஸ்ரவேலின் ராஜாவாகிய யோராமும், யூதாவின் ராஜாவாகிய அகசியாவும் அவனவன் தன் தன் இரதத்தில் ஏறி யெகூவுக்கு நேராகப் புறப்பட்டு, யெஸ்ரயேலியனாகிய நாபோத்தின் நிலத்திலே அவனுக்கு எதிர்ப்பட்ட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ோராம் யெகூவைக் கண்டவுடனே: யெகூவே, சமாதானமா என்றான். அதற்கு யெகூ: உன் தாயாகிய யேசபேலின் வேசித்தனங்களும் அவளுடைய பில்லி சூனியங்களும், இத்தனை ஏராளமாயிருக்கையில் சமாதானம் ஏது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ோராம் யெகூவைக் கண்டவுடனே: யெகூவே, சமாதானமா என்றான். அதற்கு யெகூ: உன் தாயாகிய யேசபேலின் வேசித்தனங்களும் அவளுடைய பில்லி சூனியங்களும், இத்தனை ஏராளமாயிருக்கையில் சமாதானம் ஏது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யோராம் தன் இரதத்தைத் திருப்பிக்கொண்டு ஓடிப்போய், அகசியாவை நோக்கி: அகசியாவே, இது சதி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ெகூ தன் கையால் வில்லை நாணேற்றி, அம்பு யோராமுடைய நெஞ்சில் உருவிப் புறப்படத்தக்கதாய், அவனை அவன் புயங்களின் நடுவே எய்தான்; அதினால் அவன் தன் இரதத்திலே சுருண்டு விழுந்த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ெகூ தன் கையால் வில்லை நாணேற்றி, அம்பு யோராமுடைய நெஞ்சில் உருவிப் புறப்படத்தக்கதாய், அவனை அவன் புயங்களின் நடுவே எய்தான்; அதினால் அவன் தன் இரதத்திலே சுருண்டு விழுந்த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யெகூ, தன் சேனாபதியாகிய பித்காரை நோக்கி: அவனை எடுத்து, யெஸ்ரயேலியனாகிய நாபோத்தின் வயல்நிலத்தில் எறிந்து போடு; நானும் நீயும் ஒரு சோடாய் அவன் தகப்பனாகிய ஆகாபின் பிறகே குதிரை ஏறி வருகிறபோது, கர்த்தர் இந்த ஆக்கினையை அவன்மேல் சுமத்தினார் என்பதை நினைத்துக்கொ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யெகூ, தன் சேனாபதியாகிய பித்காரை நோக்கி: அவனை எடுத்து, யெஸ்ரயேலியனாகிய நாபோத்தின் வயல்நிலத்தில் எறிந்து போடு; நானும் நீயும் ஒரு சோடாய் அவன் தகப்பனாகிய ஆகாபின் பிறகே குதிரை ஏறி வருகிறபோது, கர்த்தர் இந்த ஆக்கினையை அவன்மேல் சுமத்தினார் என்பதை நினைத்துக்கொ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ேற்று நாபோத்தின் இரத்தத்தையும், அவன் குமாரரின் இரத்தத்தையும் கண்டேன் அல்லவா என்றும், இந்த நிலத்தில்; உனக்கு நீதியைச் சரிக்கட்டுவேன் என்றும் அப்பொழுது கர்த்தர் சொன்னாரே; இப்போதும் அவனை எடுத்து, கர்த்தருடைய வார்த்தையின்படியே இந்த நிலத்தில் எறிந்துபோடு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ைலக்குப்பியை எடுத்து, அவன் தலையின்மேல் வார்த்து: உன்னை இஸ்ரவேலின்மேல் ராஜாவாக அபிஷேகம்பண்ணினேன் என்று கர்த்தர் சொல்லுகிறார் என்று சொல்லி, கதவைத் திறந்து தாமதியாமல் ஓடிப்போ என்ற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ேற்று நாபோத்தின் இரத்தத்தையும், அவன் குமாரரின் இரத்தத்தையும் கண்டேன் அல்லவா என்றும், இந்த நிலத்தில்; உனக்கு நீதியைச் சரிக்கட்டுவேன் என்றும் அப்பொழுது கர்த்தர் சொன்னாரே; இப்போதும் அவனை எடுத்து, கர்த்தருடைய வார்த்தையின்படியே இந்த நிலத்தில் எறிந்துபோடு என்ற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ேற்று நாபோத்தின் இரத்தத்தையும், அவன் குமாரரின் இரத்தத்தையும் கண்டேன் அல்லவா என்றும், இந்த நிலத்தில்; உனக்கு நீதியைச் சரிக்கட்டுவேன் என்றும் அப்பொழுது கர்த்தர் சொன்னாரே; இப்போதும் அவனை எடுத்து, கர்த்தருடைய வார்த்தையின்படியே இந்த நிலத்தில் எறிந்துபோடு என்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ேற்று நாபோத்தின் இரத்தத்தையும், அவன் குமாரரின் இரத்தத்தையும் கண்டேன் அல்லவா என்றும், இந்த நிலத்தில்; உனக்கு நீதியைச் சரிக்கட்டுவேன் என்றும் அப்பொழுது கர்த்தர் சொன்னாரே; இப்போதும் அவனை எடுத்து, கர்த்தருடைய வார்த்தையின்படியே இந்த நிலத்தில் எறிந்துபோடு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ை யூதாவின் ராஜாவாகிய அகசியா கண்டு, தோட்டத்தின் வீட்டுவழியாய் ஓடிப்போனான்; யெகூ அவனைப் பின் தொடர்ந்து: அவனையும் இரதத்திலே வெட்டிப்போடுங்கள் என்றான்; அவர்கள் இப்லேயாம் கிட்ட இருக்கிற கூர்மலையின் மேல் ஏறுகிற வழியிலே அப்படிச் செய்தார்கள்; அவன் மெகிதோவுக்கு ஓடிப்போய் அங்கே செத்துப் போன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ை யூதாவின் ராஜாவாகிய அகசியா கண்டு, தோட்டத்தின் வீட்டுவழியாய் ஓடிப்போனான்; யெகூ அவனைப் பின் தொடர்ந்து: அவனையும் இரதத்திலே வெட்டிப்போடுங்கள் என்றான்; அவர்கள் இப்லேயாம் கிட்ட இருக்கிற கூர்மலையின் மேல் ஏறுகிற வழியிலே அப்படிச் செய்தார்கள்; அவன் மெகிதோவுக்கு ஓடிப்போய் அங்கே செத்துப் போன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ை யூதாவின் ராஜாவாகிய அகசியா கண்டு, தோட்டத்தின் வீட்டுவழியாய் ஓடிப்போனான்; யெகூ அவனைப் பின் தொடர்ந்து: அவனையும் இரதத்திலே வெட்டிப்போடுங்கள் என்றான்; அவர்கள் இப்லேயாம் கிட்ட இருக்கிற கூர்மலையின் மேல் ஏறுகிற வழியிலே அப்படிச் செய்தார்கள்; அவன் மெகிதோவுக்கு ஓடிப்போய் அங்கே செத்துப் போன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ுடைய ஊழியக்காரர் அவனை இரதத்தின்மேல் எருசலேமுக்குக் கொண்டுபோய், அவனைத் தாவீதின் நகரத்தில் அவன் பிதாக்களோடு அவனுடைய கல்லறையிலே அடக்கம்பண்ணின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ுடைய ஊழியக்காரர் அவனை இரதத்தின்மேல் எருசலேமுக்குக் கொண்டுபோய், அவனைத் தாவீதின் நகரத்தில் அவன் பிதாக்களோடு அவனுடைய கல்லறையிலே அடக்கம்பண்ணின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அகசியா, ஆகாபுடைய குமாரனாகிய யோராமின் பதினோராம் வருஷத்தில் யூதாவின்மேல் ராஜாவா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ைலக்குப்பியை எடுத்து, அவன் தலையின்மேல் வார்த்து: உன்னை இஸ்ரவேலின்மேல் ராஜாவாக அபிஷேகம்பண்ணினேன் என்று கர்த்தர் சொல்லுகிறார் என்று சொல்லி, கதவைத் திறந்து தாமதியாமல் ஓடிப்போ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தீர்க்கதரிசியின் ஊழியக்காரனாகிய அந்த வாலிபன் கீலேயாத்திலுள்ள ராமோத்திற்குப் போ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ನು ಅಲ್ಲಿ ಸೇರಿದಾಗ ಇಗೋ, ಸೈನ್ಯಾಧಿಪತಿಗಳು ಕುಳಿತುಕೊಂಡಿದ್ದರು. ಆಗ ಅವನು -- ಅಧಿಪತಿಯೇ, ನಿನಗೆ ಹೇಳಬೇಕಾದ ಮಾ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ಗೆ ಉಂಟು ಅಂದನು. ಯೇಹುವು ಅವ ನಿಗೆ--ನಮ್ಮೆಲ್ಲರಲ್ಲಿ ಯಾರಿಗೆ ಅಂದನು. ಅವನುಅಧಿಪತಿಯೇ, ನಿನಗ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ವನು ಎದ್ದು ಮನೆಯೊಳಕ್ಕೆ ಹೋದನು. ಆಗ ಇವನು ಎಣ್ಣೆ ಯನ್ನು ಅವನ ತಲೆಯ ಮೇಲೆ ಹೊಯ್ದು ಅವನಿಗೆ ಹೇಳಿದ್ದು--ಇಸ್ರಾಯೇಲ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ಾದ ಕರ್ತನು ಹೇಳುವದೇನಂದರೆ, ಕರ್ತನ ಜನರಾದ ಇಸ್ರಾ ಯೇಲಿನ ಮೇಲೆ ಅರಸನಾಗಿರಲು ನಿನ್ನನ್ನು ಅಭಿಷೇ ಕಿಸ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ಪ್ರವಾದಿಗಳಾದ ನನ್ನ ಸೇವಕರ ರಕ್ತ ಕ್ಕೋಸ್ಕರವೂ ಕರ್ತನ ಎಲ್ಲಾ ಸೇವಕರ ರಕ್ತಕ್ಕೋಸ್ಕ ರವೂ ಈಜೆಬೆಲಳಿಗೆ ಮುಯ್ಯ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ಯ್ಯಿ ತೀರಿ ಸುವ ಹಾಗೆಯೂ ನೀನು ನಿನ್ನ ಯಜಮಾನ ನಾದ ಅಹಾಬನ ಮನೆಯವರನ್ನು ಸಂಹರ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ಹಾಬನ ಮನೆಯೆಲ್ಲಾ ನಾಶವಾಗಿ ಹೋಗುವದು. ಅಹಾಬನ ಸಂತಾನದ ಗಂಡಸರನ್ನೂ ಇಸ್ರಾಯೇಲಿ ನಲ್ಲಿ ಉಳಿದು ಬಚ್ಚಿಡಲ್ಪಟ್ಟವನ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ಕಡಿದು ಬಿ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ಹಾಬನ ಮನೆಯನ್ನು ನೆಬಾಟನ ಮಗನಾದ ಯಾರೊಬ್ಬಾಮನ ಮನೆಯ ಹಾಗೆಯೂ ಅಹೀಯನ ಮಗನಾದ ಬಾಷನ ಮನೆಯ ಹಾಗೆಯೂ ಮಾ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ಇದಲ್ಲದೆ ಇಜ್ರೇಲಿನ ಪಾಲಿನಲ್ಲಿ ನಾಯಿಗಳು ಈಜೆಬೆಲಳನ್ನು ತಿನ್ನುವವು; ಅವಳನ್ನು ಹೂಣಿಡಲು ಯಾವನೂ ಇರುವದಿಲ್ಲ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ಪ್ರವಾದಿಯಾದ ಎಲೀಷನು ಪ್ರವಾದಿಗಳ ಮಕ್ಕಳಲ್ಲಿ ಒಬ್ಬನನ್ನು ಕರೆದು ಅವನಿಗೆ--ನಡುವನ್ನು ಕಟ್ಟಿಕೊಂಡು ಈ ಎಣ್ಣ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 ಬಾಗಲನ್ನು ತೆರೆದು ಓಡಿ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ಯೇಹುವು ಇಜ್ರೇಲಿಗೆ ಬಂದಿದ್ದಾನೆಂದು ಈಜೆ ಬೆಲಳು ಕೇಳಿ ಅವಳು ತನ್ನ ಮುಖಕ್ಕೆ ಬಣ್ಣ ಹಚ್ಚಿ ಕೊಂಡು ತನ್ನ ತಲ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ೃಂಗರಿಸಿಕೊಂಡು ಕಿಟಕಿ ಯಿಂದ ಇಣಿಕಿ ನೋಡ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ಯೇಹುವು ಬಾಗ ಲಲ್ಲಿ ಪ್ರವೇಶಿಸಿದಾಗ ಅವಳು ತನ್ನ ಯಜಮಾನನನ್ನು ಕೊಂದ ಜಿಮ್ರಿಗೆ ಸಮಾಧಾನವಿತ್ತೋ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ಅವನು ತನ್ನ ಮುಖವನ್ನು ಆ ಕಿಟಕಿಯ ಕಡೆಗೆ ಎತ್ತಿ--ನನ್ನ ಕಡೆ ಇರುವವರು ಯಾರು ಅಂದನು. ಆಗ ಇಬ್ಬರು ಮೂವರು ಕಂಚುಕಿ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 ಕಿಟಕಿ ಯಲ್ಲಿಂದ ಅವನನ್ನು ನೋ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ಅವನು-- ಅವಳನ್ನು ಕೆಳಕ್ಕೆ ತಳ್ಳಿಬಿಡಿರಿ ಅಂದನು. ಅವರು ಅವ ಳನ್ನು ಕೆಳಕ್ಕೆ ತಳ್ಳಿಬಿಟ್ಟದ್ದರಿಂದ ಅವಳ ರಕ್ತ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ೋಡೆಯ ಮೇಲೆಯೂ ಕುದುರೆಗಳ ಮೇಲೆಯೂ ಚೆಲ್ಲಲ್ಪಟ್ಟಿತು. ಅವನು ಅವಳನ್ನು ತುಳ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ಅವನು ಒಳಗೆ ಹೋಗಿ ತಿಂದು ಕುಡಿದ ಮೇಲೆ ಅವರಿಗೆ -- ನೀವು ಹೋಗಿ ಆ ಶಪಿಸಲ್ಪಟ್ಟವಳನ್ನು ನೋಡಿಕೊಂಡು ಹೂಣಿಡಿರಿ; ಅವ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ರಸನ ಮಗಳ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ಾತ್ರೆಯನ್ನು ನಿನ್ನ ಕೈಯಲ್ಲಿ ತೆಗೆದುಕೊಂಡು ಗಿಲ್ಯಾದಿನಲ್ಲಿರುವ ರಾಮೋತಿಗೆ ಹೋಗ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ಅವರು ಅವಳನ್ನು ಹೂಣಿಡಲು ಹೋದಾಗ ಅವಳ ತಲೆ ಬುರುಡೆಯೂ ಕಾಲುಗಳೂ ಅಂಗೈಗಳೂ ಹೊರತು ಮತ್ತೇನೂ ಕಾಣಲಿಲ್ಲ. ಅವರು ತಿರಿ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ದು ಅವನಿಗೆ ತಿಳ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ಅದಕ್ಕವನುಕರ್ತನು ತನ್ನ ಸೇವಕನಾಗಿರುವ ತಿಷ್ಬೀಯನಾದ ಎಲೀ ಯನ ಮುಖಾಂತರ ಹೇಳಿದ ವಾಕ್ಯವು ಇದೇ--ಇಜ್ರೇಲಿನ ಹೊಲ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ಯಿಗಳು ಈಜೆಬೆಲಳ ಮಾಂಸವನ್ನು ತಿನ್ನ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ಇದಲ್ಲದೆ ಇದೇ ಈಜೆ ಬೆಲಳೆಂದು ಹೇಳಕೂಡದ ಹಾಗೆ ಇಜ್ರೇಲಿನ ಪಾಲಿನ ಹೊಲದ ಮೇಲ್ಭಾಗದಲ್ಲಿ ಈಜೆಬೆಲಳ ಹೆಣ ಗೊಬ್ಬರದ ಹಾ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ರುವದು ಎಂಬ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ಗ ಯೇಹುವು ತನ್ನ ಯಜಮಾನನ ಸೇವಕರ ಬಳಿಗೆ ಹೊರಟು ಬಂದನು. ಅವರು ಅವನಿಗೆ ಎಲ್ಲವೂ ಕ್ಷೇಮವೋ? ಈ ಹುಚ್ಚನು ನಿನ್ನ ಬ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ದದ್ದೇನು ಅಂದರು. ಅವನು ಅವರಿಗೆ--ಆ ಮನುಷ್ಯನನ್ನೂ ಅವನ ಮಾತನ್ನೂ ನೀವು ಬಲ್ಲ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ದಕ್ಕವರು--ಅದು ಸುಳ್ಳು, ದಯಮಾಡಿ ನಮಗೆ ತಿಳಿಸು ಅಂದರು. ಆದದರಿಂದ ಅವನು--ಇಸ್ರಾ ಯೇಲಿನ ಮೇಲೆ ಅರಸನಾಗಿರಲ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ನ್ನು ಅಭಿಷೇಕಿ ಸಿದ್ದೇನೆಂಬದಾಗಿ ಕರ್ತನು ಹೇಳುತ್ತಾನೆಂದು ಹೀಗೆ ನನಗೆ ಹೇಳಿದ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ೀನು ಅಲ್ಲಿಗೆ ಸೇರಿದಾಗ ನಿಂಷಿಯ ಮಗನಾಗಿರುವ ಯೆಹೋಷಾಫಾಟನ ಮಗ ನಾದ ಯೇಹುವನ್ನು ಅಲ್ಲಿ ನೋಡಿ ಒಳಗೆ ಹೋಗಿ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ಗ ಅವರು ತ್ವರೆ ಪಟ್ಟು ಪ್ರತಿಯೊಬ್ಬನು ತನ್ನ ವಸ್ತ್ರವನ್ನು ತೆಗೆದು ಮೆಟ್ಟಲುಗಳ ಮೇಲೆ ಹಾಸಿ ಇವನನ್ನು ಕುಳ್ಳಿರ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ುತೂರಿಗಳನ್ನು ಊದಿ -- ಯೇಹುವು ಅರಸನಾಗಿ ದ್ದಾನೆ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ಹೀಗೆ ನಿಂಷಿಯ ಮಗನಾಗಿ ರುವ ಯೆಹೋಷಾಫಾಟನ ಮಗನಾದ ಯೇಹುವು ಯೆಹೋರಾಮನಿಗೆ ವಿರೋಧವಾಗಿ ಒಳಸಂಚು ಮಾಡಿ ದನು. ಅರಾಮ್ಯ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ರಸನಾದ ಹಜಾಯೇಲನ ನಿಮಿತ್ತ ಯೆಹೋರಾಮನೂ ಎಲ್ಲಾ ಇಸ್ರಾಯೇಲ್ಯರೂ ಗಿಲ್ಯಾ ದಿನ ರಾಮೋತಿನಲ್ಲಿ ಕಾಯುತ್ತಾ ಇ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ದರೆ ಅರಸನಾದ ಯೋರಾಮನು ಅರಾಮ್ಯರ ಅರಸನಾದ ಹಜಾಯೇಲನ ಸಂಗಡ ಯುದ್ಧಮಾಡುವಾಗ ಅರಾ ಮ್ಯರು ತನ್ನನ್ನು ಹೊಡೆದ ಗಾಯ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ವಸ್ಥಮಾಡಿ ಕೊಳ್ಳುವ ನಿಮಿತ್ತ ಇಜ್ರೇಲಿಗೆ ಹೋ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ಗ ಯೇಹುವು -- ನಿಮಗೆ ಮನಸ್ಸಾದರೆ ಹೋಗಿ ಇದನ್ನು ಇಜ್ರೇಲಿನಲ್ಲಿ ತಿಳಿಸಲು ಪಟ್ಟಣ ದಿಂದ ಯಾರೂ ತಪ್ಪಿಸಿ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ಡದೆ ಇರಲಿ ಅಂದನು. ಯೇಹುವು ರಥದ ಮೇಲೆ ಏರಿ ಇಜ್ರೇಲಿಗೆ ಹೋದನು. ಯಾಕಂದರೆ ಯೋರಾಮನು ಅಲ್ಲಿ ಬಿದ್ದಿದ್ದನು. ಇದಲ್ಲ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ರಾಮನನ್ನು ನೋಡು ವದಕ್ಕೆ ಯೆಹೂದದ ಅರಸನಾದ ಅಹಜ್ಯನು ಅಲ್ಲಿಗೆ ಬಂದ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ಇಜ್ರೇಲಿನ ಬುರುಜಿನ ಮೇಲೆ ಕಾವಲು ಗಾರನು ನಿಂತಿದ್ದನು. ಇವನು ಬರುವ ಯೇಹುವಿನ ಗುಂಪನ್ನು ಕಂಡು--ನಾನು ಗುಂಪ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್ನ ಸಹೋದರರ ಮಧ್ಯದಿಂದ ಏಳ ಮಾಡಿ ಒಳಗಿನ ಕೊಠಡಿಗೆ ಕರಕೊಂಡು ಹೋಗಿ ಎಣ್ಣೆಯ ಪಾತ್ರೆಯನ್ನು ತಕ್ಕೊಂಡು ಅವನ ತಲೆಯ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ುತ್ತೇನೆ ಅಂದನು. ಅದಕ್ಕೆ ಯೋರಾಮನು ರಾಹುತನನ್ನು ಕರೆದು ಅವರಿಗೆ ಎದುರಾಗಿ ಕಳುಹಿಸಿ--ಸಮಾಧಾ ನವೋ ಎಂದು ಕೇಳ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ದದರಿಂದ ಒಬ್ಬನು ಕುದುರೆಯನ್ನು ಹತ್ತಿ ಅವನಿಗೆ ಎದುರಾಗಿ ಹೋಗಿ--ಸಮಾಧಾನವೋ ಎಂದು ಅರಸನು ಕೇಳು ತ್ತಾ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ಕ್ಕೆ ಯೇಹುವು--ಸಮಾಧಾನ ನಿನಗೆ ಏನು? ನನ್ನ ಹಿಂದಕ್ಕೆ ಹೋಗು ಅಂದನು. ಆಗ ಕಾವಲುಗಾರನು -- ಸೇವಕನು ಅವರ ಬಳಿಗೆ ಹೋ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ರಿಗಿ ಬರಲಿಲ್ಲ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ಗ ಬೇರೆ ರಾಹುತನನ್ನು ಕಳುಹಿಸಿದನು. ಇವನು ಅವರ ಬಳಿಗೆ ಹೋಗಿ--ಸಮಾಧಾನವೋ ಎಂದು ಅರಸನು ಕೇಳು ತ್ತಾ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ಕ್ಕೆ ಯೇಹುವು--ಸಮಾಧಾನ ನಿನಗೆ ಏನು--ನನ್ನ ಹಿಂದಕ್ಕೆ ಹೋಗ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ಗ ಕಾವಲುಗಾರನು--ಇವನೂ ಅವರ ಬಳಿಗೆ ಹೋಗಿ ತಿರಿಗಿ ಬರಲಿಲ್ಲ. ಇದಲ್ಲದೆ ಓಡಿಸುವದು ನಿಂಷಿಯ ಮಗನಾದ ಯೇಹುವು ಓಡಿಸ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ಗಿದೆ; ಯಾಕಂದರೆ ಅವನು ಹುಚ್ಚುತನವಾಗಿ ಓಡಿಸುತ್ತಾನ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ಯೋರಾಮನು ರಥಹೂಡಬೇಕೆಂದು ಹೇಳಿದನು. ಅವನ ರಥವು ಸಿದ್ಧವಾಯಿತು. ಆಗ ಇಸ್ರಾಯೇಲಿನ ಅರಸನಾದ ಯೋರಾಮನೂ ಯೆಹೂ ದದ ಅರಸನ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ಯ್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ಹಜ್ಯನೂ ಹೊರಟು ಅವನವನು ತನ್ನ ತನ್ನ ರಥದಲ್ಲಿ ಏರಿ ಯೇಹುವಿಗೆ ಎದುರಾಗಿ ಹೊರಟು ಇಜ್ರೇಲ್ಯನಾದ ನಾಬೋತನ ಹೊಲ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ನ್ನು ಸಂಧ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ಯೋರಾಮನು ಯೇಹು ವನ್ನು ನೋಡಿದಾಗ--ಯೇಹುವೇ, ಸಮಾಧಾನವೋ ಅಂದನು. ಅದಕ್ಕವನು--ನಿನ್ನ ತಾಯಿಯಾದ ಈಜೆ ಬೆಲಳ ಜಾರತ್ವವ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ಳ ಮಾಟಗಳೂ ಅಧಿಕವಾಗಿರು ವಾಗ ಸಮಾಧಾನವೇ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ಗ ಯೋರಾ ಮನು ಅಹಜ್ಯನಿಗೆ--ಅಹಜ್ಯನೇ, ದ್ರೋಹ ಎಂದು ಹೇಳಿ ತನ್ನ ಕೈ ತಿರುಗಿಸಿಕೊಂಡು ಓಡಿ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ದರೆ ಯೇಹುವು ಪೂರ್ಣಬಲದಿಂದ ಬಿಲ್ಲನ್ನು ಬೊಗ್ಗಿಸಿ ತನ್ನ ಕೈಯಿಂದ ಯೋರಾಮನನ್ನು ಅವನ ತೋಳುಗಳ ನಡುವೆ ಹೊಡೆದನು. ಬಾ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ೃದಯದಲ್ಲಿ ತೂರಿ ಹೊರಟಿತು; ಅವನು ರಥದಲ್ಲಿ ಕೆಳಗೆ ಮುದುರಿ ಕೊಂಡು ಬ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ಆಗ ಯೇಹುವು ತನ್ನ ಅಧಿಪತಿ ಯಾದ ಬಿದ್ಕರನಿಗೆ--ನೀನು ಅವನನ್ನು ತೆಗೆದುಕೊಂಡು ಹೋಗಿ ಇಜ್ರೇಲ್ಯನಾದ ನಾಬೋತನ ಪಾಲಾಗಿ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ಲದಲ್ಲಿ ಹಾಕಿಬಿಡ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ನಾನೂ ನೀನೂ ಅವನ ತಂದೆಯಾದ ಅಹಾಬನ ಹಿಂದೆ ಕುದುರೆ ಏರಿಕೊಂಡು ಹೋಗುತ್ತಿರುವಾಗ ಕರ್ತನು ಈ ಭಾರವನ್ನು ಅವನ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ಅವನಿಗೆ--ಇಸ್ರಾಯೇಲಿನ ಮೇಲೆ ಅರಸನಾಗಿರಲು ನಿನ್ನನ್ನು ಅಭಿಷೇಕಿಸಿದ್ದೇನೆ ಎಂದು ಕರ್ತನು ಹೇಳುತ್ತಾನೆಂಬದಾಗಿ ಹೇಳ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ಿಸಿದನೆಂದು ಜ್ಞಾಪಕಮಾಡಿಕೋ. ಏನಂದರೆ--ನಾಬೋತನ ರಕ್ತವನ್ನೂ ಅವನ ಕುಮಾರರ ರಕ್ತವನ್ನೂ ನಿನ್ನೆ ನಾನು ನಿಶ್ಚಯ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ಿದೆನಲ್ಲಾ ಎಂದು ಕರ್ತನು ಹೇಳುತ್ತಾನೆ. ಇದಲ್ಲದೆ--ಇದೇ ಹೊಲದಲ್ಲಿ ನಿನಗೆ ಮುಯ್ಯಿಗೆ ಮುಯ್ಯಿ ಕೊಡುವೆ ನೆಂದು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ುತ್ತಾನೆ. ಆದದರಿಂದ ಕರ್ತನ ವಾಕ್ಯದ ಪ್ರಕಾರ ಅವನನ್ನು ಎತ್ತಿಕೊಂಡು ಆ ಹೊಲ ದಲ್ಲಿ ಹಾಕಿಬಿಡ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ಯೆಹೂದದ ಅರಸ ನಾದ ಅಹಜ್ಯನು ಇದನ್ನು ನೋಡಿದಾಗ ಅವನು ತೋಟದ ಮನೆಯ ಮಾರ್ಗವಾಗಿ ಓಡಿಹೋದನು. ಯೇಹುವು ಅವನ ಹಿಂ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ಿ--ರಥದಲ್ಲಿ ಅವ ನನ್ನು ಸಹ ಸಂಹರಿಸಿರಿ ಅಂದನು. ಇಬ್ಲೆಯಾಮಿನ ಬಳಿಯಲ್ಲಿರುವ ಗೂರ್‌ ಎಂಬ ಸ್ಥಳಕ್ಕೆ ಏರಿ ಹೋಗ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ರ್ಗದಲ್ಲಿ ಹೊಡೆದರು. ಅವನು ಮೆಗಿದ್ದೋನಿಗೆ ಓಡಿಹೋಗಿ ಅಲ್ಲಿ ಸತ್ತು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ವನ ಸೇವ ಕರು ಅವನನ್ನು ರಥದಲ್ಲಿ ಯೆರೂಸಲೇಮಿಗೆ ತಕ್ಕೊಂಡು ಹೋಗಿ ದಾವೀದನ ಪಟ್ಟಣದೊಳಗೆ ಅವನ ಪಿತೃಗಳ ಬಳಿಯಲ್ಲಿ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ಾಧಿಯಲ್ಲಿ ಅವನನ್ನು ಹೂಣಿ 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ಅಹಾಬನ ಮಗನಾದ ಯೋರಾಮನ ಆಳ್ವಿಕೆಯ ಹನ್ನೊಂದನೇ ವರುಷದಲ್ಲಿ ಅಹಜ್ಯನು ಯೆಹೂದದ ಮೇಲೆ ಆಳಲು ಪ್ರಾರಂಭ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ದವನ್ನು ತೆರೆದು ತಡಮಾಡದೆ ಓಡಿಹೋಗ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ಹಾಗೆಯೇ ಆ ಯೌವನಸ್ಥನು ಅಂದರೆ ಪ್ರವಾದಿ ಯಾದ ಆ ಯೌವನಸ್ಥನು ಗಿಲ್ಯಾದಿನಲ್ಲಿರುವ ರಾಮೋತಿಗ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இராஜாக்கள்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2026-08-01T12:10:44Z</dcterms:created>
  <dcterms:modified xsi:type="dcterms:W3CDTF">2026-08-01T12:10:44Z</dcterms:modified>
  <dc:title>2 இராஜாக்கள்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