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6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ிலைமை நன்றாய் அறிந்தவர்
பாவி என்னை அழைத்தவர்
மீறின பின்பும் வெறுக்காத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என்னை நேசிக்க ஒருவரும் இல்லை
நேசித்தவரில் இது போல்
அன்பை இன்னும் காணவ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வரிக்க முடியவில்லை வர்ணிக்க வார்த்தையில்லை
உம் அன்பை மட்டும் என்னவென்று
சொல்ல தெரியவில்லை
தேடி வந்த நேசமே ஆருயிர் இயேசுவே
உம் அன்பில் ஒன்றே உண்மை 
உண்டென்று கண்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2026-07-30T16:45:01Z</dcterms:created>
  <dcterms:modified xsi:type="dcterms:W3CDTF">2026-07-30T16:45:01Z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