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ஏத்தியனாகிய உரியாவின் சங்கதி ஒன்றுதவிர கர்த்தர் தனக்குக் கட்டளையிட்டதிலே தான் உயிரோடிருந்த நாளெல்லாம் ஒன்றையும் விட்டு விலகாமல், அவர் பார்வைக்குச் செம்மையானதைச் செய்துவ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ெகொபொயாமுக்கும் யெரொபெயாமுக்கும் அவர்கள் இருந்த நாட்களிலெல்லாம் யுத்தம் நடந்துகொண்ட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யாமின் மற்ற வர்த்தமானங்களும், அவன் செய்தவை யாவும் யூதாவுடைய ராஜாக்களின் நாளாகமப் புஸ்தகத்தில் அல்லவோ எழுதியிருக்கிறது; அபியாமுக்கும் யெரொபெயாமுக்கும் யுத்தம் நடந்துகொண்டி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யாமின் மற்ற வர்த்தமானங்களும், அவன் செய்தவை யாவும் யூதாவுடைய ராஜாக்களின் நாளாகமப் புஸ்தகத்தில் அல்லவோ எழுதியிருக்கிறது; அபியாமுக்கும் யெரொபெயாமுக்கும் யுத்தம் நடந்துகொண்ட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யாம் தன் பிதாக்களோடே நித்திரையடைந்தபின், அவனைத் தாவீதின் நகரத்தில் அடக்கம்பண்ணினார்கள்; அவன் குமாரனாகிய ஆசா அவன் ஸ்தானத்தில் ராஜாவ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ியாம் தன் பிதாக்களோடே நித்திரையடைந்தபின், அவனைத் தாவீதின் நகரத்தில் அடக்கம்பண்ணினார்கள்; அவன் குமாரனாகிய ஆசா அவன் ஸ்தானத்தில் ராஜாவ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ின் ராஜாவாகிய யெரொபெயாமின் இருபதாம் வருஷத்திலே ஆசா யூதாவின்மேல் ராஜாவா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ற்பத்தொர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ற்பத்தொர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சா தன் தகப்பனாகிய தாவீதைப் போல் கர்த்தரின் பார்வைக்குச் செம்மையானதைச் 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ேபாத்தின் குமாரனாகிய யெரொபெயாம் என்னும் ராஜாவின் பதினெட்டாம் வருஷத்திலே அபியாம் யூதாவின்மேல் ராஜாவா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ாஜாவாகிய ஆசா யூதா எங்கும் ஒருவரும் தப்பாமல் எல்லாரும் போய், பாஷா கட்டின ராமாவின்கற்களையும் அதின் மரங்களையும் எடுத்துவர பறைமுறை இடுவித்து; அவைகளினால் பென்யமீன் கோத்திரத்திலுள்ள கேபாவையும் மிஸ்பாவையும் கட்ட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ாஜாவாகிய ஆசா யூதா எங்கும் ஒருவரும் தப்பாமல் எல்லாரும் போய், பாஷா கட்டின ராமாவின்கற்களையும் அதின் மரங்களையும் எடுத்துவர பறைமுறை இடுவித்து; அவைகளினால் பென்யமீன் கோத்திரத்திலுள்ள கேபாவையும் மிஸ்பாவையும் கட்ட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ாஜாவாகிய ஆசா யூதா எங்கும் ஒருவரும் தப்பாமல் எல்லாரும் போய், பாஷா கட்டின ராமாவின்கற்களையும் அதின் மரங்களையும் எடுத்துவர பறைமுறை இடுவித்து; அவைகளினால் பென்யமீன் கோத்திரத்திலுள்ள கேபாவையும் மிஸ்பாவையும் கட்ட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சாவின் மற்ற எல்லா வர்த்தமானங்களும், அவனுடைய எல்லா வல்லமையும், அவன் செய்தவை யாவும், அவன் கட்டின பட்டணங்களின் வரலாறும், யூதாவுடைய ராஜாக்களின் நாளாகமப் புஸ்தகத்தில் அல்லவோ எழுதியிருக்கிறது; அவன் முதிர்வயதான காலத்தில் அவனுடைய கால்களில் வியாதி கண்ட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சாவின் மற்ற எல்லா வர்த்தமானங்களும், அவனுடைய எல்லா வல்லமையும், அவன் செய்தவை யாவும், அவன் கட்டின பட்டணங்களின் வரலாறும், யூதாவுடைய ராஜாக்களின் நாளாகமப் புஸ்தகத்தில் அல்லவோ எழுதியிருக்கிறது; அவன் முதிர்வயதான காலத்தில் அவனுடைய கால்களில் வியாதி கண்ட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சாவின் மற்ற எல்லா வர்த்தமானங்களும், அவனுடைய எல்லா வல்லமையும், அவன் செய்தவை யாவும், அவன் கட்டின பட்டணங்களின் வரலாறும், யூதாவுடைய ராஜாக்களின் நாளாகமப் புஸ்தகத்தில் அல்லவோ எழுதியிருக்கிறது; அவன் முதிர்வயதான காலத்தில் அவனுடைய கால்களில் வியாதி கண்ட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 தன் பிதாக்களோடே நித்திரையடைந்தபின், தன் தகப்பனாகிய தாவீதின் நகரத்திலே தன் பிதாக்களண்டையில் அடக்கம்பண்ணப்பட்டான்; அவன் குமாரனாகிய யோசபாத் அவன் ஸ்தானத்திலே ராஜாவா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 தன் பிதாக்களோடே நித்திரையடைந்தபின், தன் தகப்பனாகிய தாவீதின் நகரத்திலே தன் பிதாக்களண்டையில் அடக்கம்பண்ணப்பட்டான்; அவன் குமாரனாகிய யோசபாத் அவன் ஸ்தானத்திலே ராஜாவா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ூதாவின் ராஜாவாகிய ஆசாவின் இரண்டாம் வருஷத்திலே யெரொபெயாமின் குமாரனாகிய நாதாப் இஸ்ரவேலின் மேல் ராஜாவாகி, இரண்டு வருஷம் இஸ்ரவேலின்மேல் ராஜ்யபாரம்பண்ண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ூதாவின் ராஜாவாகிய ஆசாவின் இரண்டாம் வருஷத்திலே யெரொபெயாமின் குமாரனாகிய நாதாப் இஸ்ரவேலின் மேல் ராஜாவாகி, இரண்டு வருஷம் இஸ்ரவேலின்மேல் ராஜ்யபாரம்பண்ண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கர்த்தருடைய பார்வைக்குப் பொல்லாப்பானதைச் செய்து, தன் தகப்ப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கர்த்தருடைய பார்வைக்குப் பொல்லாப்பானதைச் செய்து, தன் தகப்ப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லச்சையான புணர்ச்சிக் காரரை தேசத்திலிருந்து அகற்றி, தன் பிதாக்கள் உண்டுபண்ணின நரகலான விக்கிரகங்களையெல்லாம் விலக்க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லச்சையான புணர்ச்சிக் காரரை தேசத்திலிருந்து அகற்றி, தன் பிதாக்கள் உண்டுபண்ணின நரகலான விக்கிரகங்களையெல்லாம் விலக்க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சக்கார் வம்சத்தானாகிய அகியாவின் குமாரனான பாஷா, அவனுக்கு விரோதமாய்க் கட்டுப்பாடுபண்ணி, நாதாபும் இஸ்ரவேலனைத்தும் பெலிஸ்தருக்கு இருந்த கிபெத்தோனை முற்றிக்கைபோட்டிருக்கையில், பாஷா அவனைக் கிபெத்தோனிலே வெட்டிப்போ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சக்கார் வம்சத்தானாகிய அகியாவின் குமாரனான பாஷா, அவனுக்கு விரோதமாய்க் கட்டுப்பாடுபண்ணி, நாதாபும் இஸ்ரவேலனைத்தும் பெலிஸ்தருக்கு இருந்த கிபெத்தோனை முற்றிக்கைபோட்டிருக்கையில், பாஷா அவனைக் கிபெத்தோனிலே வெட்டிப்போ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சக்கார் வம்சத்தானாகிய அகியாவின் குமாரனான பாஷா, அவனுக்கு விரோதமாய்க் கட்டுப்பாடுபண்ணி, நாதாபும் இஸ்ரவேலனைத்தும் பெலிஸ்தருக்கு இருந்த கிபெத்தோனை முற்றிக்கைபோட்டிருக்கையில், பாஷா அவனைக் கிபெத்தோனிலே வெட்டிப்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ோப்பிலே அருவருப்பான விக்கிரகத்தை உண்டுபண்ணின தன் தாயாகிய மாகாளையும் ராஜாத்தியாய் இராத படிக்கு விலக்கிவிட்டான்; அவளுடைய விக்கிரகத்தையும் ஆசா நிர்மூலமாக்கி, கீதரோன் ஆற்றண்டையிலே சுட்டெரித்துப்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ோப்பிலே அருவருப்பான விக்கிரகத்தை உண்டுபண்ணின தன் தாயாகிய மாகாளையும் ராஜாத்தியாய் இராத படிக்கு விலக்கிவிட்டான்; அவளுடைய விக்கிரகத்தையும் ஆசா நிர்மூலமாக்கி, கீதரோன் ஆற்றண்டையிலே சுட்டெரித்துப்போ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ோப்பிலே அருவருப்பான விக்கிரகத்தை உண்டுபண்ணின தன் தாயாகிய மாகாளையும் ராஜாத்தியாய் இராத படிக்கு விலக்கிவிட்டான்; அவளுடைய விக்கிரகத்தையும் ஆசா நிர்மூலமாக்கி, கீதரோன் ஆற்றண்டையிலே சுட்டெரித்துப்போ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ு வருஷம் எருசலேமில் ராஜ்யபாரம்பண்ணினான்; அப்சலோமின் குமாரத்தியாகிய அவனுடைய தாயின் பேர் மாக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ாஷா யூதாவின் ராஜாவாகிய ஆசாவின் மூன்றாம் வருஷத்திலே அவனைக் கொன்றுபோட்டபின், அவன் ஸ்தானத்தில் ராஜாவா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டைகளோ தகர்க்கப்படவில்லை; ஆனாலும் ஆசா உயிரோடிருந்த நாளெல்லாம் அவன் இருதயம் கர்த்தரோடே உத்தமமாய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டைகளோ தகர்க்கப்படவில்லை; ஆனாலும் ஆசா உயிரோடிருந்த நாளெல்லாம் அவன் இருதயம் கர்த்தரோடே உத்தமமாய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ெரொபெயாம் செய்ததும், இஸ்ரவேலைச் செய்யப்பண்ணினதுமான பாவங்களினிமித்தமும், அவன் இஸ்ரவேலின் தேவனாகிய கர்த்தருக்கு உண்டாக்கின கோபத்தினிமித்தமும், கர்த்தர் சீலோனியனான அகியா என்னும் தமது ஊழியக்காரனைக்கொண்டு சொல்லியிருந்த வார்த்தையின்படியே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ெரொபெயாம் செய்ததும், இஸ்ரவேலைச் செய்யப்பண்ணினதுமான பாவங்களினிமித்தமும், அவன் இஸ்ரவேலின் தேவனாகிய கர்த்தருக்கு உண்டாக்கின கோபத்தினிமித்தமும், கர்த்தர் சீலோனியனான அகியா என்னும் தமது ஊழியக்காரனைக்கொண்டு சொல்லியிருந்த வார்த்தையின்படியே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ெரொபெயாம் செய்ததும், இஸ்ரவேலைச் செய்யப்பண்ணினதுமான பாவங்களினிமித்தமும், அவன் இஸ்ரவேலின் தேவனாகிய கர்த்தருக்கு உண்டாக்கின கோபத்தினிமித்தமும், கர்த்தர் சீலோனியனான அகியா என்னும் தமது ஊழியக்காரனைக்கொண்டு சொல்லியிருந்த வார்த்தையின்படியே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கப்பனும் தானும் பரிசுத்தப் படுத்தும்படி நேர்ந்துகொண்ட வெள்ளியையும் பொன்னையும் பணிமுட்டுகளையும் அவன் கர்த்தருடைய ஆலயத்திலே கொண்டுவ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தகப்பனும் தானும் பரிசுத்தப் படுத்தும்படி நேர்ந்துகொண்ட வெள்ளியையும் பொன்னையும் பணிமுட்டுகளையும் அவன் கர்த்தருடைய ஆலயத்திலே கொண்டுவ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ராஜாவானபின் அவன் யெரொபெயாமின் வீட்டாரையெல்லாம் வெட்டிப்போட்டான்; யெரொபெயாமுக்கு இருந்த சுவாசமுள்ளதொன்றையும் அவன் அழிக்காமல் விடவ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ராஜாவானபின் அவன் யெரொபெயாமின் வீட்டாரையெல்லாம் வெட்டிப்போட்டான்; யெரொபெயாமுக்கு இருந்த சுவாசமுள்ளதொன்றையும் அவன் அழிக்காமல் விட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தனக்கு முன்செய்த எல்லாப் பாவங்களிலும் அவன் நடந்தான்; அவன் இருதயம் அவன் தகப்பனாகிய தாவீதின் இருதயத்தைப்போல், தன் தேவனாகிய கர்த்தருக்கு முன்பாக உத்தமமாயிருக்கவ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வுக்கும் இஸ்ரவேலின் ராஜாவாகிய பாஷாவுக்கும் அவர்களுடைய நாட்களிலெல்லாம் யுத்தம் நடந்துகொண்ட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தாபின் மற்ற வர்த்தமானங்களும் அவன் செய்தவை யாவ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தாபின் மற்ற வர்த்தமானங்களும் அவன் செய்தவை யாவ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ரும் யூதாவின் ராஜாவாகிய ஆசாவினிடத்தில் போக்குவரத்தாயிராதபடிக்கு, இஸ்ரவேலின் ராஜாவாகிய பாஷா யூதாவுக்கு விரோதமாக வந்து ராமாவைக் கட்ட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ரும் யூதாவின் ராஜாவாகிய ஆசாவினிடத்தில் போக்குவரத்தாயிராதபடிக்கு, இஸ்ரவேலின் ராஜாவாகிய பாஷா யூதாவுக்கு விரோதமாக வந்து ராமாவைக் கட்ட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சாவுக்கும் இஸ்ரவேல் ராஜாவாகிய பாஷாவுக்கும் அவர்கள் நாட்களிலெல்லாம் யுத்தம் நடந்துகொண்டிரு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சா கர்த்தருடைய ஆலயத்தின் பொக்கிஷங்களில் மீதியான எல்லா வெள்ளியையும் பொன்னையும், ராஜாவின் அரமனையின் பொக்கிஷங்களையும் எடுத்து, அவைகளைத் தன் ஊழியக்காரர் கையிலே தமஸ்குவில் வாசமாயிருக்கிற எசியோனின் மகனாகிய தப்ரிமோனின் குமாரன் பெனாதாத் என்னும் சீரியாவின் ராஜாவுக்குக் கொடுத்தனுப்பி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சா கர்த்தருடைய ஆலயத்தின் பொக்கிஷங்களில் மீதியான எல்லா வெள்ளியையும் பொன்னையும், ராஜாவின் அரமனையின் பொக்கிஷங்களையும் எடுத்து, அவைகளைத் தன் ஊழியக்காரர் கையிலே தமஸ்குவில் வாசமாயிருக்கிற எசியோனின் மகனாகிய தப்ரிமோனின் குமாரன் பெனாதாத் என்னும் சீரியாவின் ராஜாவுக்குக் கொடுத்தனுப்பி: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சா கர்த்தருடைய ஆலயத்தின் பொக்கிஷங்களில் மீதியான எல்லா வெள்ளியையும் பொன்னையும், ராஜாவின் அரமனையின் பொக்கிஷங்களையும் எடுத்து, அவைகளைத் தன் ஊழியக்காரர் கையிலே தமஸ்குவில் வாசமாயிருக்கிற எசியோனின் மகனாகிய தப்ரிமோனின் குமாரன் பெனாதாத் என்னும் சீரியாவின் ராஜாவுக்குக் கொடுத்தனுப்பி: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ாவின் ராஜாவாகிய ஆசாவின் மூன்றாம் வருஷத்திலே அகியாவின் குமாரனாகிய பாஷா, இஸ்ரவேலனைத்தின் மேலும் திர்சாவிலே ராஜாவாகி இருபத்து நாலு வருஷம் ஆ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தனக்கு முன்செய்த எல்லாப் பாவங்களிலும் அவன் நடந்தான்; அவன் இருதயம் அவன் தகப்பனாகிய தாவீதின் இருதயத்தைப்போல், தன் தேவனாகிய கர்த்தருக்கு முன்பாக உத்தமமாயிருக்கவ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ாவின் ராஜாவாகிய ஆசாவின் மூன்றாம் வருஷத்திலே அகியாவின் குமாரனாகிய பாஷா, இஸ்ரவேலனைத்தின் மேலும் திர்சாவிலே ராஜாவாகி இருபத்து நாலு வருஷம் ஆண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க்கும் உமக்கும் என் தகப்பனுக்கும் உம்முடைய தகப்பனுக்கும் உடன்படிக்கை உண்டே; இதோ, உமக்கு வெகுமதியாய் வெள்ளியையும் பொன்னையும் அனுப்புகிறேன்; இஸ்ரவேலின் ராஜாவாகிய பாஷா என்னைவிட்டு விலகிப் போகும்படிக்கு, நீர் வந்து அவனோடு செய்த உடன்படிக்கையைத் தள்ளிப்போடும் என்று சொல்லச் சொன்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க்கும் உமக்கும் என் தகப்பனுக்கும் உம்முடைய தகப்பனுக்கும் உடன்படிக்கை உண்டே; இதோ, உமக்கு வெகுமதியாய் வெள்ளியையும் பொன்னையும் அனுப்புகிறேன்; இஸ்ரவேலின் ராஜாவாகிய பாஷா என்னைவிட்டு விலகிப் போகும்படிக்கு, நீர் வந்து அவனோடு செய்த உடன்படிக்கையைத் தள்ளிப்போடும் என்று சொல்லச் சொன்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க்கும் உமக்கும் என் தகப்பனுக்கும் உம்முடைய தகப்பனுக்கும் உடன்படிக்கை உண்டே; இதோ, உமக்கு வெகுமதியாய் வெள்ளியையும் பொன்னையும் அனுப்புகிறேன்; இஸ்ரவேலின் ராஜாவாகிய பாஷா என்னைவிட்டு விலகிப் போகும்படிக்கு, நீர் வந்து அவனோடு செய்த உடன்படிக்கையைத் தள்ளிப்போடும் என்று சொல்லச் சொன்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ின் பார்வைக்குப் பொல்லாப்பானதைச் செய்து, யெரொபெயாமி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ின் பார்வைக்குப் பொல்லாப்பானதைச் செய்து, யெரொபெயாமின் வழியிலும், அவன் இஸ்ரவேலைப் பாவஞ்செய்யப்பண்ணின அவனுடைய பாவத்திலும் நடந்த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ெனாதாத், ராஜாவாகிய ஆசாவுக்குச் செவிகொடுத்து, தனக்கு உண்டான சேனாபதிகளை இஸ்ரவேலின் பட்டணங்களுக்கு விரோதமாக அனுப்பி, ஈயோனையும், தாணையும் பெத்மாக்கா என்னும் ஆபேலையும் கின்னரேத் அனைத்தையும் நப்தலியின் முழுத்தேசத்தோடுங் கூடமுறிய அடித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ெனாதாத், ராஜாவாகிய ஆசாவுக்குச் செவிகொடுத்து, தனக்கு உண்டான சேனாபதிகளை இஸ்ரவேலின் பட்டணங்களுக்கு விரோதமாக அனுப்பி, ஈயோனையும், தாணையும் பெத்மாக்கா என்னும் ஆபேலையும் கின்னரேத் அனைத்தையும் நப்தலியின் முழுத்தேசத்தோடுங் கூடமுறிய அடித்த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ஷா அதைக் கேட்டபோது, ராமாவைக் கட்டுகிறதை விட்டு திர்சாவிலிருந்துவ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தாவீதினிமித்தம் அவனுடைய தேவனாகிய கர்த்தர், அவனுக்குப் பிற்பாடு அவன் குமாரனை எழும்பப்பண்ணுகிறதினாலும், எருசலேமை நிலை நிறுத்துகிறதினாலும், அவனுக்கு எருசலேமில் ஒரு விளக்கைக் கட்டளையிட்டு வந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தாவீதினிமித்தம் அவனுடைய தேவனாகிய கர்த்தர், அவனுக்குப் பிற்பாடு அவன் குமாரனை எழும்பப்பண்ணுகிறதினாலும், எருசலேமை நிலை நிறுத்துகிறதினாலும், அவனுக்கு எருசலேமில் ஒரு விளக்கைக் கட்டளையிட்டு வ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ஏத்தியனாகிய உரியாவின் சங்கதி ஒன்றுதவிர கர்த்தர் தனக்குக் கட்டளையிட்டதிலே தான் உயிரோடிருந்த நாளெல்லாம் ஒன்றையும் விட்டு விலகாமல், அவர் பார்வைக்குச் செம்மையானதைச் செய்துவ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തിൽ ഒന്നും തന്റെ ആയുഷ്കാലത്തൊരിക്കലും വിട്ടുമാറീ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രെഹബെയാമും യൊരോബെയാമും തമ്മിൽ ജീവപര്യന്തം യുദ്ധ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ബീയാമിന്റെ മറ്റുള്ള വൃത്താന്തങ്ങളും അവൻ ചെയ്തതൊക്കെയും യെഹൂദാരാജാക്ക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ൃത്താന്തപുസ്തകത്തിൽ എഴുതിയിരിക്കുന്നുവല്ലോ. അബീയാമും യൊരോബെയാമും തമ്മിലും യുദ്ധ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ബിയാം തന്റെ പിതാക്കന്മാരെപ്പോലെ നിദ്രപ്രാപിച്ചു; അവർ ദാവീദിന്റെ നഗരത്തിൽ അവനെ അടക്കംചെയ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മകനായ ആസാ അവന്നു പകരം രാജാ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ിസ്രായേൽരാജാവായ യൊരോബെയാമിന്റെ ഇരുപതാം ആണ്ടിൽ ആസാ യെഹൂദയിൽ രാജാ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ൻ നാല്പത്തൊന്നു സംവത്സരം യെരൂശലേമിൽ വാണു; അവന്റെ അമ്മെക്കു മയഖാ എന്നു പേർ; അവൾ അബിശാലോമ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ൾ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സാ തന്റെ പിതാവായ ദാവീദിനെപ്പോലെ യഹോവെക്കു പ്രസാദമായുള്ളതു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െബാത്തിന്റെ മകനായ യൊരോബെയാം രാജാവിന്റെ പതിനെട്ടാം ആണ്ടിൽ അബിയാം യെഹൂദയിൽ വാണുതു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ആസാരാജാവു ഒരു വിളംബരം പ്രസിദ്ധമാക്കി ഒട്ടൊഴിയാതെ യെഹൂദയെ മുഴുവനും വിളിച്ചുകൂട്ടി; അവർ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യെശാ പണിതു ഉറപ്പിച്ച രാമയുടെ കല്ലും മരവും എടുത്തു കൊണ്ടുവന്നു; ആസാരാജാവു അവകൊണ്ടു ബെന്യാമീന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േബയും മിസ്പയും പണിതു ഉറ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ആസയുടെ മറ്റുള്ള സകല വൃത്താന്തങ്ങളും അവന്റെ സകലപരാക്രമപ്രവൃത്തികളും അവൻ ചെയ്തതൊക്കെയു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ങ്ങൾ പണിതതും യെഹൂദാരാജാക്കന്മാരുടെ വൃത്താന്തപുസ്തകത്തിൽ എഴുതിയിരിക്കുന്നുവല്ലോ. എന്നാൽ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ർദ്ധക്യകാലത്തു അവന്റെ കാലുകൾക്കു ദീനം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ആസാ തന്റെ പിതാക്കന്മാരെപ്പോലെ നിദ്രപ്രാപിച്ചു; തന്റെ പിതാവായ ദാവീദിന്റെ നഗരത്തിൽ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ുടെ അടുക്കൽ അവനെ അടക്കം ചെയ്തു; അവന്റെ മകനായ യെഹോശാഫാത്ത് അവന്നു പകരം രാജാ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െഹൂദാരാജാവായ ആസയുടെ രണ്ടാം ആണ്ടിൽ യൊരോബെയാമിന്റെ മകനായ നാദാബ് യിസ്രായേലിൽ രാജാവായി; അവൻ 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വത്സരം യിസ്രായേലിൽ വാ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മൂന്നു സംവത്സരം യെരൂശലേമിൽ വാണു; അവന്റെ അമ്മെക്കു മയഖാ എന്നു പേർ; അവൾ അബീശാലോമിന്റെ മ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ൻ യഹോവെക്കു അനിഷ്ടമായുള്ളതു ചെയ്തു; തന്റെ അപ്പന്റെ വഴിയിലും അവൻ യിസ്രായേലിനെക്കൊണ്ടു ചെയ്യ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ത്തിലും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പുരുഷമൈഥുനക്കാരെ ദേശത്തുനിന്നു പുറത്താക്കി, തന്റെ പിതാക്കന്മാർ ഉണ്ടാക്കിയ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വിഗ്രഹങ്ങളെയും നീക്ക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എന്നാൽ യിസ്സാഖാർഗോത്രക്കാരനായ അഹിയാവിന്റെ മകനായ ബയെശാ അവന്നു വിരോധമായി കൂട്ടുകെട്ടുണ്ടാക്ക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െലിസ്ത്യർക്കുള്ള ഗിബ്ബെഥോനിൽവെച്ചു അവനെ കൊന്നു; നാദാബും എല്ലാ യിസ്രായേലും ഗിബ്ബെഥോ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ളഞ്ഞിരിക്കയ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തന്റെ അമ്മയായ മയഖ അശേരെക്കു ഒരു മ്ളേച്ഛവിഗ്രഹം ഉണ്ടാക്കിയിരുന്നതു കൊണ്ടു അവൻ അവ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്ഞിസ്ഥാനത്തിൽനിന്നു നീക്കിക്കളഞ്ഞു; ആസാ അവളുടെ മ്ളേച്ഛവിഗ്രഹം വെട്ടിമുറിച്ചു കിദ്രോ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ോട്ടിന്നരികെവെച്ചു ചുട്ട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ബയെശാ അവനെ യെഹൂദാ രാജാവായ ആസയുടെ മൂന്നാം ആണ്ടിൽ കൊന്നു; അവന്നു പകരം രാജാ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പൂജാഗിരികൾക്കു നീക്കംവന്നില്ല. എങ്കിലും ആസയുടെ ഹൃദയം അവന്റെ ജീവകാലത്തൊക്കെയും യഹോവയിങ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കാഗ്ര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ൻ രാജാവായ ഉടനെ യൊരോബെയാം ഗൃഹത്തെ മുഴുവനും നിഗ്രഹിച്ചു; യഹോവ ശിലോന്യനായ അഹിയാവു എന്ന തന്റെ ദാസ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ഖാന്തരം അരുളിച്ചെയ്ത വചനപ്രകാരം അവൻ യൊരോബെയാമിന്നു ശ്വാസമുള്ള ഒന്നിനെയും ശേഷിപ്പിക്കാതെ അ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ട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വെള്ളി, പൊന്നു, ഉപകരണങ്ങൾ എന്നിങ്ങനെ തന്റെ അപ്പൻ നിവേദിച്ചതും താൻ തന്നേ നിവേദിച്ചതു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സ്തുക്കളെ അവൻ യഹോവയുടെ ആലയത്തിലേക്കു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യൊരോബെയാം ചെയ്തതും യിസ്രായേലിനെക്കൊണ്ടു ചെയ്യിച്ചതുമായ പാപങ്ങൾ നിമിത്തവും അവൻ യിസ്രായേ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യെ കോപിപ്പിച്ചതുനിമിത്തവ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തന്റെ അപ്പൻ മുമ്പെ ചെയ്തിരുന്ന സകലപാപങ്ങളിലും അവൻ നടന്നു; അവന്റെ ഹൃദയം അവന്റെ പിതാവായ ദാവീദ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സയും യിസ്രായേൽരാജാവായ ബയെശയും തമ്മിൽ ജീവപര്യന്തം യുദ്ധ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നാദാബിന്റെ മറ്റുള്ള വൃത്താന്തങ്ങളും അവൻ ചെയ്തതൊക്കെയും യിസ്രായേൽരാജാക്ക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ൃത്താന്തപുസ്തകത്തിൽ എഴുതിയ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ിസ്രായേൽരാജാവായ ബയെശാ യെഹൂദയുടെ നേരെ വന്നു, യെഹൂദാരാജാവായ ആസയുടെ അടുക്കൽ പോക്കുവരു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രെയും സമ്മതിക്കാതിരിക്കേണ്ടതിന്നു രാമയെ പണിതു ഉറ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ആസയും യിസ്രായേൽരാജാവായ ബയെശയും തമ്മിൽ ജീവപര്യന്തം യുദ്ധ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ആസാ യഹോവയുടെ ആലയത്തിലെ ഭണ്ഡാരത്തിൽ ശേഷിച്ചിരുന്ന എല്ലാ വെള്ളിയും പൊന്നും രാജധാനിയ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ണ്ഡാരവും എടുത്തു തന്റെ ഭൃത്യന്മാരുടെ കയ്യിൽ ഏല്പിച്ചു; ആസാരാജാവു ദമ്മേശെക്കിൽ പാർത്ത ഹെസ്യോ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നായ തബ്രിമ്മോന്റെ മകൻ ബെൻ-ഹദദ് എന്ന അരാംരാജാവിന്നു അവയെ കൊടുത്തയ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യെഹൂദാരാജാവായ ആസയുടെ മൂന്നാം ആണ്ടിൽ അഹീയാവിന്റെ മകനായ ബയെശാ എല്ലായിസ്രായേലിന്നും രാജാവ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ൃദയംപോലെ അവന്റെ ദൈവമായ യഹോവയിങ്കൽ ഏകാഗ്രമാ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ർസ്സയിൽ ഇരുപത്തുനാലു സംവത്സരം വാ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ിക്കും നിനക്കും, എന്റെ അപ്പന്നും നിന്റെ അപ്പന്നും തമ്മിൽ സഖ്യത ഉണ്ടല്ലോ; ഇതാ, ഞാൻ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്മാനമായി വെള്ളിയും പൊന്നും കൊടുത്തയക്കുന്നു; യിസ്രയേൽരാജാവായ ബയെശാ എന്നെ വിട്ടുപോകേണ്ടതി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ു അവനോടുള്ള നിന്റെ സഖ്യത ത്യജിക്കേണം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വൻ യഹോവെക്കു അനിഷ്ടമായുള്ളതു ചെയ്തു. യൊരോബെയാമിന്റെ വഴിയിലും അവൻ യിസ്രായേലിനെക്കൊണ്ടു ചെയ്യ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ത്തിലും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ബെൻ-ഹദദ് ആസാരാജാവിന്റെ അപേക്ഷകേട്ടു, തന്റെ സേനാപതികളെ യിസ്രായേൽപട്ടണങ്ങൾക്കു നേരെ അയച്ചു ഈയോ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നും ആബേൽ-ബേത്ത്-മയഖയും കിന്നെരോത്ത് മുഴുവനും നഫ്താലിദേശമൊക്കെയും പിടിച്ചട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ബയെശാ അതു കേട്ടപ്പോൾ രാമാ പണിയുന്നതു നിർത്തി തിർസ്സയിൽ തന്നേ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എങ്കിലും ദാവീദിൻ നിമിത്തം അവന്റെ ദൈവമായ യഹോവ അവന്റെ മകനെ അവന്റെ അനന്തരവനായി ഉയർത്ത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നെ നിലനിർത്തിയുംകൊണ്ടു അവന്നു യെരൂശലേമിൽ ഒരു ദീപം നല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ാവീദ് യഹോവെക്കു പ്രസാദമായുള്ളതു ചെയ്തു; ഹിത്യനായ ഊരീയാവിന്റെ കാര്യത്തിൽ മാത്രമല്ലാതെ അവൻ ത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2026-08-03T21:09:47Z</dcterms:created>
  <dcterms:modified xsi:type="dcterms:W3CDTF">2026-08-03T21:09:47Z</dcterms:modified>
  <dc:title>1 രാജാക്കന്മാർ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