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ந்தர்கள் போற்றிடும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தே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ால் யாவுமே முடங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வுடன் துதித்திடவ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வில்லா ராஜ்ஜியம் அரு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வும் வருவேன் என்றீ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ாய் நான் சேர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வணங்கிடுவே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நாயக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வேந்தன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் முடியும் 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ொழு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பேர்களில் சிற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 நீ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ிவெள்ளியே எந்தன் பிரிய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தொழுதிடுவே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2026-07-30T14:27:19Z</dcterms:created>
  <dcterms:modified xsi:type="dcterms:W3CDTF">2026-07-30T14:27:19Z</dcterms:modified>
  <dc:title>துதிப் பாடல்கள் : 273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