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9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ன்றும் விண் விட்டுத் தூத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ம் செட்டை விரித்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ுற்ற லோகம் எங்க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சைப்பார் கீதம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லோகக் கஷ்டம் தாழ்வ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வார் பறந்த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பேல் கோஷ்டத்தை அட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 தூதர் கீத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ிண்ணோரின் கீதம் கேட்டுப் ப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ராயிரம் ஆண்ட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ள்ளிரவில் மா தெளிவ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ோரின் பாவம் பகை போ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லோகத்தை இ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த்தும்; மாந்தர் கோஷ்ட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ேளார் அக்கானம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ர் ஓய்ந்தமர்ந்து கேட்ட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 தூதர் கீதம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ார் வாழ்க்கையின் மா பாரத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ைந்து தவிப்போர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ர்ந்தேபோய் பாதை நகர்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ள்ளாடிடுவோர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ண் பூர்வ கீத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ோக்கும், இதோ உதித்த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 நற் பொற் காலம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ோவை மறந்து கேட்ட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 தூதர் கீத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தோன்றிடும் இதோ சீக்கி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ரின்ப காலம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ன்றோராம் தீர்க்கர் ஆண்டா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ரைத்த காலம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ர் ஓய்ந்து பூமி செழ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ர்வ மாண்போடும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 தூதர் வந்தே பாட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ெங்கும் பரந்தொல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 தூதர் கீத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ன் வீணை மீட்டிய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ந்தர்க்கு சாந்தம் நல் மன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ஸ்வாமி அருளால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ர்ந்தே பூமி கேட்டத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 தூதர் கீத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2026-07-09T09:00:27Z</dcterms:created>
  <dcterms:modified xsi:type="dcterms:W3CDTF">2026-07-09T09:00:27Z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