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God of Bethel ! by whose hand 
Thy people still are fed, 
Who through this weary pilgrimage 
Hast all our fathers led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r vows, our prayers, we now present
Before Thy throne of grace : 
God of our fathers, be the God 
Of their succeeding rac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each perplexing path of life 
Our wandering footsteps guide : 
Give us each day our daily bread, 
And raiment fit prov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pread Thy covering wings around, 
Till all our wanderings cease, 
And at our Father's loved abode 
Our souls arrive in pe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uch blessings from Thy gracious 
Our humble prayers implore, [hand 
And Thou shalt be our chosen God 
And portion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2026-07-30T18:35:29Z</dcterms:created>
  <dcterms:modified xsi:type="dcterms:W3CDTF">2026-07-30T18:35:29Z</dcterms:modified>
  <dc:title>Hymn : 514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