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y are you cast down, O my soul? and why are you disquieted within me? hope in God: for I shall yet praise him, who is the health of my countenance, and my God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y are you cast down, O my soul? and why are you disquieted within me? hope in God: for I shall yet praise him, who is the health of my countenance, and my God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Judge me, O God, and plead my cause against an ungodly nation: O deliver me from the deceitful and unjust man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Judge me, O God, and plead my cause against an ungodly nation: O deliver me from the deceitful and unjust man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you are the God of my strength: why do you cast me off? why go I mourning because of the oppression of the enemy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you are the God of my strength: why do you cast me off? why go I mourning because of the oppression of the enemy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O send out your light and your truth: let them lead me; let them bring me unto your holy hill, and to your tabernacles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O send out your light and your truth: let them lead me; let them bring me unto your holy hill, and to your tabernacles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will I go unto the altar of God, unto God my exceeding joy: yea, upon the harp will I praise you, O God my God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will I go unto the altar of God, unto God my exceeding joy: yea, upon the harp will I praise you, O God my God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22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ஆத்துமாவே, நீ ஏன் கலங்குகிறாய்? ஏன் எனக்குள் தியங்குகிறாய்? தேவனை நோக்கிக் காத்திரு;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ுகத்திற்கு இரட்சிப்பும் என் தேவனுமாயிருக்கிறவரை நான் இன்னும் துதிப்ப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, நீர் என் நியாயத்தை விசாரித்து, பக்தியில்லாத ஜாதியாரோடு எனக்காக வழக்காடி, சூ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நியாயமுமான மனுஷனுக்கு என்னைத் தப்புவிய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அரணாகிய தேவன் நீர்; ஏன் என்னைத் தள்ளிவிடுகிறீர்? சத்துருவினால் ஒடுக்கப்பட்டு, நான் ஏ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ுக்கத்துடனே திரியவேண்டும்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து வெளிச்சத்தையும் உமது சத்தியத்தையும் அனுப்பியருளும்; அவைகள் என்னை நடத்தி, உமது பரிசுத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ர்வதத்திற்கும் உமது வாசஸ்தலங்களுக்கும் என்னைக் கொண்டுபோவதா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நான் தேவனுடைய பீடத்தண்டைக்கும், எனக்கு ஆனந்த மகிழ்ச்சியாயிருக்கிற தேவனிடத்திற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வேசிப்பேன். தேவனே, என் தேவனே, உம்மைச் சுரமண்டலத்தால் துதிப்ப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2026-06-15T12:19:23Z</dcterms:created>
  <dcterms:modified xsi:type="dcterms:W3CDTF">2026-06-15T12:19:23Z</dcterms:modified>
  <dc:title>சங்கீதம் : 43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