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ஆத்துமாவே, நீ ஏன் கலங்குகிறாய்? ஏன் எனக்குள் தியங்குகிறாய்? தேவனை நோக்கிக் காத்திரு; என் முகத்திற்கு இரட்சிப்பும் என் தேவனுமாயிருக்கிறவரை நான் இன்னும் துதி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ஆத்துமாவே, நீ ஏன் கலங்குகிறாய்? ஏன் எனக்குள் தியங்குகிறாய்? தேவனை நோக்கிக் காத்திரு; என் முகத்திற்கு இரட்சிப்பும் என் தேவனுமாயிருக்கிறவரை நான் இன்னும் துதி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நீர் என் நியாயத்தை விசாரித்து, பக்தியில்லாத ஜாதியாரோடு எனக்காக வழக்காடி, சூதும் அநியாயமுமான மனுஷனுக்கு என்னைத் தப்புவி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நீர் என் நியாயத்தை விசாரித்து, பக்தியில்லாத ஜாதியாரோடு எனக்காக வழக்காடி, சூதும் அநியாயமுமான மனுஷனுக்கு என்னைத் தப்புவி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அரணாகிய தேவன் நீர்; ஏன் என்னைத் தள்ளிவிடுகிறீர்? சத்துருவினால் ஒடுக்கப்பட்டு, நான் ஏன் துக்கத்துடனே திரியவேண்டும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அரணாகிய தேவன் நீர்; ஏன் என்னைத் தள்ளிவிடுகிறீர்? சத்துருவினால் ஒடுக்கப்பட்டு, நான் ஏன் துக்கத்துடனே திரியவேண்டும்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து வெளிச்சத்தையும் உமது சத்தியத்தையும் அனுப்பியருளும்; அவைகள் என்னை நடத்தி, உமது பரிசுத்த பர்வதத்திற்கும் உமது வாசஸ்தலங்களுக்கும் என்னைக் கொண்டுபோவத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மது வெளிச்சத்தையும் உமது சத்தியத்தையும் அனுப்பியருளும்; அவைகள் என்னை நடத்தி, உமது பரிசுத்த பர்வதத்திற்கும் உமது வாசஸ்தலங்களுக்கும் என்னைக் கொண்டுபோவத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ான் தேவனுடைய பீடத்தண்டைக்கும், எனக்கு ஆனந்த மகிழ்ச்சியாயிருக்கிற தேவனிடத்திற்கும் பிரவேசிப்பேன். தேவனே, என் தேவனே, உம்மைச் சுரமண்டலத்தால் துதி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நான் தேவனுடைய பீடத்தண்டைக்கும், எனக்கு ஆனந்த மகிழ்ச்சியாயிருக்கிற தேவனிடத்திற்கும் பிரவேசிப்பேன். தேவனே, என் தேவனே, உம்மைச் சுரமண்டலத்தால் துதி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েন আমি এত দুঃখিত? কেন আমি এত অবসন্ন? আমার ঈশ্বরের সাহায্যের জন্য প্রতীক্ষা করা উচিত্‌| আমি তবু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প্রশংসা করবার একটা সুযোগ পাব| তিনি আমায় রক্ষা করব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ঈশ্বর, একজন লোক আছে য়ে আপনার একনিষ্ঠ ভক্ত নয়| সে লোক অত্যন্ত ঠগ ও মিথ্যাবাদী| হে ঈশ্ব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ঐ লোকটার হাত থেকে রক্ষা করুন! আমাকে প্রতিরক্ষা করুন এবং প্রমাণ করে দিন য়ে আমি নির্দো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, আপনিই আমার দূর্গস্বরূপ! প্রভু, কেন আপনি আমায় ত্যাগ করে গেছেন? কেন আমি আমার পীড়নকা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ত্রুর হাতে এত বিপর্য়স্ত হব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ঈশ্বর, আপনার সত্য এবং আলো আমার ওপর বিকীর্ণ হোক্| আপনার আলো ও সত্য আমায় পথ দেখাবে| ঐগুলো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পবিত্র পর্বতে নিয়ে যাবে| ঐগুলো আমাকে আপনার গৃহের পথ দে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ঈশ্বরের বেদীর কাছে যাবো| আমি সেই ঈশ্বরের কাছে যাবো, যিনি আমায় এত সুখী করেছেন| ঈশ্বর, হ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, আমি বীণা বাজিয়ে আপনার প্রশংসা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2026-07-31T16:35:51Z</dcterms:created>
  <dcterms:modified xsi:type="dcterms:W3CDTF">2026-07-31T16:35:51Z</dcterms:modified>
  <dc:title>சங்கீதம்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