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்கு பங்காளராம் பாவிக்கு இரட்சகராம்
ஏசு என்னும் திருமகனாம் இதயத்திலே வாழ்பவர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ரியாள் வளர்த்த மைந்தன் மனித தெய்வம் அவதரித்தார்
மாடுகட்டும் தொழுவத்திலே மாணிக்கம் பிறந்ததம்மா
அந்தி வானம் சிவக்குதம்மா அல்லி மலர் சிரிக்குதம்மா
ஆண்டவராம் இயேசு பிரான் அன்பு மணம் மணக்குதம்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ள்முடி சூட்டி வந்த முதல் தலைவன் இயேசுவுக்கு
கல்வாரி சிலுவையிலே காயம் பட வைத்தனரே
உயிர் மரித்தெழுந்த எங்கள் உத்தமரே இயேசு ஐயா
நீர் இன்றி உலகத்திலே நீதி தெய்வம் வேறு உண்ட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2026-07-30T22:07:36Z</dcterms:created>
  <dcterms:modified xsi:type="dcterms:W3CDTF">2026-07-30T22:07:36Z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