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ாவே, யார் உமக்குப் பயப்படாமலும், உமது நாமத்தை மகிமைப்படுத்தாமலும் இருக்கலாம்? தேவரீர் ஒருவரே பரிசுத்தர், எல்லா ஜாதிகளும் வந்து உமக்கு முன்பாகத் தொழுதுகொள்வார்கள்; உம்முடைய நீதியான செயல்கள் வெளியரங்கமாயின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ாவே, யார் உமக்குப் பயப்படாமலும், உமது நாமத்தை மகிமைப்படுத்தாமலும் இருக்கலாம்? தேவரீர் ஒருவரே பரிசுத்தர், எல்லா ஜாதிகளும் வந்து உமக்கு முன்பாகத் தொழுதுகொள்வார்கள்; உம்முடைய நீதியான செயல்கள் வெளியரங்கமாயின என்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ைகளுக்குப்பின்பு, நான் பார்த்தபோது, இதோ, பரலோகத்திலே சாட்சியின் கூடாரமாகிய ஆலயம் திறக்கப்பட்டது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 ஆலயத்திலிருந்து ஏழு வாதைகளையுடைய அவ்வேழு தூதர்களும் சுத்தமும் பிரகாசமுமான மெல்லிய வஸ்திரந்தரித்து, மார்பருகே பொற்கச்சைகளைக் கட்டிக்கொண்டு புறப்பட்ட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 ஆலயத்திலிருந்து ஏழு வாதைகளையுடைய அவ்வேழு தூதர்களும் சுத்தமும் பிரகாசமுமான மெல்லிய வஸ்திரந்தரித்து, மார்பருகே பொற்கச்சைகளைக் கட்டிக்கொண்டு புறப்பட்ட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ந்த நான்கு ஜீவன்களில் ஒன்று, சதாகாலங்களிலும் உயிரோடிருக்கிற தேவனுடைய கோபாக்கினையால் நிறைந்த பொற்கலசங்கள் ஏழையும் அந்த ஏழு தூதர்களுக்குங் கொடுத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ந்த நான்கு ஜீவன்களில் ஒன்று, சதாகாலங்களிலும் உயிரோடிருக்கிற தேவனுடைய கோபாக்கினையால் நிறைந்த பொற்கலசங்கள் ஏழையும் அந்த ஏழு தூதர்களுக்குங் கொடுத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, தேவனுடைய மகிமையினாலும் அவருடைய வல்லமையினாலும் உண்டான புகையினாலே தேவாலயம் நிறைந்தது; ஏழு தூதர்களுடைய ஏழு வாதைகளும் முடியும்வரைக்கும் ஒருவரும் தேவாலயத்திற்குள் பிரவேசிக்கக்கூடாதி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, தேவனுடைய மகிமையினாலும் அவருடைய வல்லமையினாலும் உண்டான புகையினாலே தேவாலயம் நிறைந்தது; ஏழு தூதர்களுடைய ஏழு வாதைகளும் முடியும்வரைக்கும் ஒருவரும் தேவாலயத்திற்குள் பிரவேசிக்கக்கூடாதி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வானத்திலே பெரிதும் ஆச்சரியமுமான வேறொரு அடையாளமாகிய கடைசியான ஏழு வாதைகளையுடைய ஏழு தூதரைக் கண்டேன், அவைகளால் தேவனுடைய கோபம் முடி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வானத்திலே பெரிதும் ஆச்சரியமுமான வேறொரு அடையாளமாகிய கடைசியான ஏழு வாதைகளையுடைய ஏழு தூதரைக் கண்டேன், அவைகளால் தேவனுடைய கோபம் முடிகி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ன்றியும், அக்கினி கலந்த கண்ணாடிக் கடல்போன்ற ஒரு கடலையும், மிருகத்திற்கும் அதின் சொரூபத்திற்கும் அதின் முத்திரைக்கும் அதின் நாமத்தின் இலக்கத்திற்கும் உள்ளாகாமல் ஜெயங்கொண்டவர்கள் தேவ சுரமண்டலங்களைப் பிடித்துக்கொண்டு அந்தக் கண்ணாடிக் கடலருகே நிற்கிறதையும் கண்ட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ன்றியும், அக்கினி கலந்த கண்ணாடிக் கடல்போன்ற ஒரு கடலையும், மிருகத்திற்கும் அதின் சொரூபத்திற்கும் அதின் முத்திரைக்கும் அதின் நாமத்தின் இலக்கத்திற்கும் உள்ளாகாமல் ஜெயங்கொண்டவர்கள் தேவ சுரமண்டலங்களைப் பிடித்துக்கொண்டு அந்தக் கண்ணாடிக் கடலருகே நிற்கிறதையும் கண்ட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ன்றியும், அக்கினி கலந்த கண்ணாடிக் கடல்போன்ற ஒரு கடலையும், மிருகத்திற்கும் அதின் சொரூபத்திற்கும் அதின் முத்திரைக்கும் அதின் நாமத்தின் இலக்கத்திற்கும் உள்ளாகாமல் ஜெயங்கொண்டவர்கள் தேவ சுரமண்டலங்களைப் பிடித்துக்கொண்டு அந்தக் கண்ணாடிக் கடலருகே நிற்கிறதையும் கண்ட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தேவனுடைய ஊழியக்காரனாகிய மோசேயின் பாட்டையும் ஆட்டுக்குட்டியானவருடைய பாட்டையும் பாடி: சர்வவல்லமையுள்ள தேவனாகிய கர்த்தாவே, தேவரீருடைய கிரியைகள் மகத்துவமும் ஆச்சரியமுமானவைகள்; பரிசுத்தவான்களின் ராஜாவே, தேவரீருடைய வழிகள் நீதியும் சத்தியமுமானவை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தேவனுடைய ஊழியக்காரனாகிய மோசேயின் பாட்டையும் ஆட்டுக்குட்டியானவருடைய பாட்டையும் பாடி: சர்வவல்லமையுள்ள தேவனாகிய கர்த்தாவே, தேவரீருடைய கிரியைகள் மகத்துவமும் ஆச்சரியமுமானவைகள்; பரிசுத்தவான்களின் ராஜாவே, தேவரீருடைய வழிகள் நீதியும் சத்தியமுமானவை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ாவே, யார் உமக்குப் பயப்படாமலும், உமது நாமத்தை மகிமைப்படுத்தாமலும் இருக்கலாம்? தேவரீர் ஒருவரே பரிசுத்தர், எல்லா ஜாதிகளும் வந்து உமக்கு முன்பாகத் தொழுதுகொள்வார்கள்; உம்முடைய நீதியான செயல்கள் வெளியரங்கமாயின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6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్యాయవిధులు ప్రత్యక్షపరచబడినవి గనుక జనములందరు వచ్చి నీ సన్నిధిని నమస్కారముచేసెదరని చెప్పుచు, దేవు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సుడగు మోషే కీర్తనయు గొఱ్ఱపిల్ల కీర్తనయు పాడుచ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అటుతరువాత నేను చూడగా, సాక్ష్యపు గుడార సంబంధమైన ఆలయము పరలోకమందు తెరవ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ఏడు తెగుళ్లు చేత పట్టుకొనియున్న ఆ యేడుగురు దూతలు, నిర్మలమును ప్రకాశమానమునైన రాతిని3 ధరించు కొన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ొమ్ములమీద బంగారు దట్టీలు కట్టుకొనినవారై ఆ ఆలయములోనుండి వెలుపలికి వ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అప్పుడా నాలుగు జీవులలో ఒక జీవి, యుగయుగములు జీవించు దేవుని కోపముతో నిండియున్న యేడు బంగారు పాత్ర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 యేడుగురు దూతల కి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ంతట దేవుని మహిమనుండియు ఆయన శక్తినుండియు వచ్చిన పొగతో ఆలయము నింపబడినందున ఆ యేడుగురు దూతలయొద్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న్న యేడు తెగుళ్లు సమాప్తియగువరకు ఆలయమందు ఎ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ఆశ్చర్యమైన మరియొక గొప్ప సూచన పరలోకమందు చూచితిని. అదేమనగా, ఏడు తెగుళ్లు చేత పట్టుకొనియు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ేడుగురు దూతలు. ఇవే కడవరి తెగుళ్లు; వీటితో దేవుని కోపము సమాప్తమ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మరియు అగ్నితో కలిసియున్న స్ఫటికపు సముద్రము వంటిది ఒకటి నేను చూచితిని. ఆ క్రూరమృగమునకును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ిమకును దాని పేరుగల సంఖ్యకును లోబడక వాటిని జయించినవారు దేవుని వీణలుగలవారై, ఆ స్ఫటికప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ుద్రమునొద్ద నిలిచియుండుట చూ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వారు ప్రభువా, దేవా, సర్వాధికారీ, నీ క్రియలు ఘనమైనవి, ఆశ్చర్యమైనవి; యుగములకు రాజా, నీ మార్గ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్యాయములును సత్యములునై యున్నవ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ప్రభువా, నీవు మాత్రము పవిత్రుడవు, నీకు భయపడని వాడెవడు? నీ నామమును మహిమపరచనివాడెవడు?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2026-07-31T17:48:56Z</dcterms:created>
  <dcterms:modified xsi:type="dcterms:W3CDTF">2026-07-31T17:48:56Z</dcterms:modified>
  <dc:title>வெளி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