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o shall not fear you, O Lord, and glorify your name? for you only are holy: for all nations shall come and worship before you; for your judgments are made manifest.]]></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o shall not fear you, O Lord, and glorify your name? for you only are holy: for all nations shall come and worship before you; for your judgments are made manifes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Who shall not fear you, O Lord, and glorify your name? for you only are holy: for all nations shall come and worship before you; for your judgments are made manifest.]]></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after that I looked, and, behold, the temple of the tabernacle of the testimony in heaven was open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after that I looked, and, behold, the temple of the tabernacle of the testimony in heaven was open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seven angels came out of the temple, having the seven plagues, clothed in pure and white linen, and having their breasts girded with golden girdle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seven angels came out of the temple, having the seven plagues, clothed in pure and white linen, and having their breasts girded with golden girdle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one of the four beasts gave unto the seven angels seven golden vials full of the wrath of God, who lives for ever and ever.]]></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one of the four beasts gave unto the seven angels seven golden vials full of the wrath of God, who lives for ever and ever.]]></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temple was filled with smoke from the glory of God, and from his power; and no man was able to enter into the temple, till the seven plagues of the seven angels were fulfille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other sign in heaven, great and marvellous, seven angels having the seven last plagues; for in them is filled up the wrath of Go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temple was filled with smoke from the glory of God, and from his power; and no man was able to enter into the temple, till the seven plagues of the seven angels were fulfille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other sign in heaven, great and marvellous, seven angels having the seven last plagues; for in them is filled up the wrath of Go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s it were a sea of glass mingled with fire: and them that had got the victory over the beast, and over his image, and over his mark, and over the number of his name, stand on the sea of glass, having the harps of Go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s it were a sea of glass mingled with fire: and them that had got the victory over the beast, and over his image, and over his mark, and over the number of his name, stand on the sea of glass, having the harps of Go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s it were a sea of glass mingled with fire: and them that had got the victory over the beast, and over his image, and over his mark, and over the number of his name, stand on the sea of glass, having the harps of Go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y sing the song of Moses the servant of God, and the song of the Lamb, saying, Great and marvellous are your works, Lord God Almighty; just and true are your ways, you King of saint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y sing the song of Moses the servant of God, and the song of the Lamb, saying, Great and marvellous are your works, Lord God Almighty; just and true are your ways, you King of saint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y sing the song of Moses the servant of God, and the song of the Lamb, saying, Great and marvellous are your works, Lord God Almighty; just and true are your ways, you King of saint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3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கர்த்தாவே, யார் உமக்குப் பயப்படாமலும், உமது நாமத்தை மகிமைப்படுத்தாமலும் இருக்கலாம்? தேவரீ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வரே பரிசுத்தர், எல்லா ஜாதிகளும் வந்து உமக்கு முன்பாகத் தொழுதுகொள்வார்கள்; உம்முடைய நீதி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ல்கள் வெளியரங்கமாயின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இவைகளுக்குப்பின்பு, நான் பார்த்தபோது, இதோ, பரலோகத்திலே சாட்சியின் கூடாரமாகிய ஆல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ந்த ஆலயத்திலிருந்து ஏழு வாதைகளையுடைய அவ்வேழு தூதர்களும் சுத்தமும் பிரகாசமுமான மெ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ஸ்திரந்தரித்து, மார்பருகே பொற்கச்சைகளைக் கட்டிக்கொண்டு புற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ழுது அந்த நான்கு ஜீவன்களில் ஒன்று, சதாகாலங்களிலும் உயிரோடிருக்கிற தேவனுடைய கோபாக்கினை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ந்த பொற்கலசங்கள் ஏழையும் அந்த ஏழு தூதர்களுக்குங் கொடு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ப்பொழுது, தேவனுடைய மகிமையினாலும் அவருடைய வல்லமையினாலும் உண்டான புகையினாலே தேவாலயம் நிறை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வானத்திலே பெரிதும் ஆச்சரியமுமான வேறொரு அடையாளமாகிய கடைசியான ஏழு வாதைகளையுடைய ஏழு தூத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ழு தூதர்களுடைய ஏழு வாதைகளும் முடியும்வரைக்கும் ஒருவரும் தேவாலயத்திற்குள் பிரவேசிக்கக்கூடா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ன், அவைகளால் தேவனுடைய கோபம் முடி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ன்றியும், அக்கினி கலந்த கண்ணாடிக் கடல்போன்ற ஒரு கடலையும், மிருகத்திற்கும் அதின் சொரூபத்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 முத்திரைக்கும் அதின் நாமத்தின் இலக்கத்திற்கும் உள்ளாகாமல் ஜெயங்கொண்டவர்கள் தேவ சுரமண்டலங்களை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த்துக்கொண்டு அந்தக் கண்ணாடிக் கடலருகே நிற்கிறதையும்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கள் தேவனுடைய ஊழியக்காரனாகிய மோசேயின் பாட்டையும் ஆட்டுக்குட்டியானவருடைய பாட்டையும் 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வவல்லமையுள்ள தேவனாகிய கர்த்தாவே, தேவரீருடைய கிரியைகள் மகத்துவமும் ஆச்சரியமுமான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த்தவான்களின் ராஜாவே, தேவரீருடைய வழிகள் நீதியும் சத்தியமுமான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5]]></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2026-06-03T13:40:28Z</dcterms:created>
  <dcterms:modified xsi:type="dcterms:W3CDTF">2026-06-03T13:40:28Z</dcterms:modified>
  <dc:title>வெளி : 15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