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ill, still with Thee, when purple morning breaketh, 
When the bird waketh, and the shadows flee ; 
Fairer than morning, lovelier than daylight,
Dawns the sweet consciousness, I am with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one with Thee, amid the mystic shadows, 
The solemn hush of nature newly born ;
Alone with Thee in breathless adoration, 
In the calm dew and freshness of the mor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s in the dawning, o'er the waveless ocean,  
The image of the morning-star doth rest ;
So, in this stillness Thou beholdest only 
Thine image in the waters of my bre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ill, still with Thee ! as to each new-born morning 
A fresh and solemn splendour still is given ;
So does this blessed consciousness awaking 
Breathe each day nearness unto Thee and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sinks the soul, subdued by toil,to slumber, 
Its closing eye looks up to Thee in prayer;
Sweet the repose beneath Thy wings o'er-shading,  
But sweeter still, to wake and find Thee the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o shall it be at last, in that bright morning 
When the soul waketh, and life's shadows flee ; 
Oh, in that hour, fairer than daylight dawning, 
Shall rise the glorious thought— I am with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2026-07-30T13:54:27Z</dcterms:created>
  <dcterms:modified xsi:type="dcterms:W3CDTF">2026-07-30T13:54:27Z</dcterms:modified>
  <dc:title>Hymn : 951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