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ுடைய தாய் வருஷந்தோறும் செலுத்தும் பலியைச் செலுத்துகிறதற்காக, தன் புருஷனோடேகூட வருகிறபோதெல்லாம், அவனுக்கு ஒரு சின்னச் சட்டையைத் தைத்துக் கொண்டு வருவ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லி எல்க்கானாவையும் அவன் மனைவியையும் ஆசீர்வதித்து: இந்த ஸ்திரீ கர்த்தருக்கென்று ஒப்புக்கொடுத்ததற்குப் பதிலாகக் கர்த்தர் உனக்கு அவளாலே சந்தானம் கட்டளையிடுவாராக என்றான்; அவர்கள் தங்கள் ஸ்தானத்திற்குத் திரும்பப் போய்வி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லி எல்க்கானாவையும் அவன் மனைவியையும் ஆசீர்வதித்து: இந்த ஸ்திரீ கர்த்தருக்கென்று ஒப்புக்கொடுத்ததற்குப் பதிலாகக் கர்த்தர் உனக்கு அவளாலே சந்தானம் கட்டளையிடுவாராக என்றான்; அவர்கள் தங்கள் ஸ்தானத்திற்குத் திரும்பப் போய்விட்ட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கர்த்தர் அன்னாளைக் கடாட்சித்தார்; அவள் கர்ப்பந்தரித்து மூன்று குமாரரையும் இரண்டு குமாரத்திகளையும் பெற்றாள்; சாமுவேல் என்னும் பிள்ளையாண்டான் கர்த்தருடைய சந்நிதியில் வளர்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கர்த்தர் அன்னாளைக் கடாட்சித்தார்; அவள் கர்ப்பந்தரித்து மூன்று குமாரரையும் இரண்டு குமாரத்திகளையும் பெற்றாள்; சாமுவேல் என்னும் பிள்ளையாண்டான் கர்த்தருடைய சந்நிதியில் வளர்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லி மிகுந்த கிழவனாயிருந்தான்; அவன் தன் குமாரர் இஸ்ரவேலுக்கெல்லாம் செய்கிற எல்லாவற்றையும், அவர்கள் ஆசரிப்புக் கூடாரத்தின் வாசலில் கூட்டங்கூடுகிற ஸ்திரீகளோடே சயனிக்கிறதையும் கேள்விப்பட்ட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லி மிகுந்த கிழவனாயிருந்தான்; அவன் தன் குமாரர் இஸ்ரவேலுக்கெல்லாம் செய்கிற எல்லாவற்றையும், அவர்கள் ஆசரிப்புக் கூடாரத்தின் வாசலில் கூட்டங்கூடுகிற ஸ்திரீகளோடே சயனிக்கிறதையும் கேள்விப்பட்ட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லி மிகுந்த கிழவனாயிருந்தான்; அவன் தன் குமாரர் இஸ்ரவேலுக்கெல்லாம் செய்கிற எல்லாவற்றையும், அவர்கள் ஆசரிப்புக் கூடாரத்தின் வாசலில் கூட்டங்கூடுகிற ஸ்திரீகளோடே சயனிக்கிறதையும் கேள்விப்பட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 நோக்கி: நீங்கள் இப்படிப்பட்ட காரியங்களைச் செய்கிறது என்ன? இந்த ஜனங்கள் எல்லாரும் உங்கள் பொல்லாத நடக்கைகளைச் சொல்லக்கேட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அன்னாள் ஜெபம் பண்ணி: என் இருதயம் கர்த்தருக்குள் களிகூருகிறது; என் கொம்பு கர்த்தருக்குள் உயர்ந்திருக்கிறது; என் பகைஞரின்மேல் என் வாய் திறந்திருக்கிறது; உம்முடைய இரட்சிப்பினாலே சந்தோஷப்பட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ொழுப்பைத் தகனிக்கிறதற்கு முன்னும், ஆசாரியனுடைய வேலைக்காரன் வந்து பலியிடுகிற மனுஷனை நோக்கி: ஆசாரியனுக்குப் பொரிக்கும்படி இறைச்சிகொடு; பச்சை இறைச்சியே அல்லாமல், அவித்ததை உன்கையிலே வாங்குகிறதில்லை என்ப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அன்னாள் ஜெபம் பண்ணி: என் இருதயம் கர்த்தருக்குள் களிகூருகிறது; என் கொம்பு கர்த்தருக்குள் உயர்ந்திருக்கிறது; என் பகைஞரின்மேல் என் வாய் திறந்திருக்கிறது; உம்முடைய இரட்சிப்பினாலே சந்தோஷப்பட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ப்போலப் பரிசுத்தமுள்ளவர் இல்லை; உம்மையல்லாமல் வேறொருவரும் இல்லை; எங்கள் தேவனைப்போல ஒரு கன்மலையும் இ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ப்போலப் பரிசுத்தமுள்ளவர் இல்லை; உம்மையல்லாமல் வேறொருவரும் இல்லை; எங்கள் தேவனைப்போல ஒரு கன்மலையும் இ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குமாரரே, வேண்டாம்; நான் கேள்விப்படுகிற இந்தச் செய்தி நல்லதல்ல; கர்த்தருடைய ஜனங்கள் மீறி நடக்கிறதற்குக் காரணமாயிருக்கிறீர்கள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மேட்டிமையான பேச்சைப் பேசாதிருங்கள்; அகந்தையான பேச்சு உங்கள் வாயிலிருந்து புறப்படவேண்டாம்; கர்த்தர் ஞானமுள்ள தேவன்; அவர் செய்கைகள் யதார்த்தமல்லவோ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மேட்டிமையான பேச்சைப் பேசாதிருங்கள்; அகந்தையான பேச்சு உங்கள் வாயிலிருந்து புறப்படவேண்டாம்; கர்த்தர் ஞானமுள்ள தேவன்; அவர் செய்கைகள் யதார்த்தமல்லவோ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ுஷனுக்கு விரோதமாக மனுஷன் பாவஞ்செய்தால், நியாயாதிபதிகள் அதைத் தீர்ப்பார்கள்; ஒருவன் கர்த்தருக்கு விரோதமாகப் பாவஞ்செய்வானேயாகில், அவனுக்காக விண்ணப்பஞ்செய்யத்தக்கவன் யார் என்றான்; அவர்களோ தங்கள் தகப்பன் சொல்லைக் கேளாமற்போனார்கள்; அவர்களைச் சங்கரிக்கக் கர்த்தர் சித்தமாயிருந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ுஷனுக்கு விரோதமாக மனுஷன் பாவஞ்செய்தால், நியாயாதிபதிகள் அதைத் தீர்ப்பார்கள்; ஒருவன் கர்த்தருக்கு விரோதமாகப் பாவஞ்செய்வானேயாகில், அவனுக்காக விண்ணப்பஞ்செய்யத்தக்கவன் யார் என்றான்; அவர்களோ தங்கள் தகப்பன் சொல்லைக் கேளாமற்போனார்கள்; அவர்களைச் சங்கரிக்கக் கர்த்தர் சித்தமாயிருந்த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லவான்களின் வில் முறிந்தது; தள்ளாடினவர்களோ பலத்தினால் இடைகட்டப்ப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முவேல் என்னும் பிள்ளையாண்டானோ, பெரியவனாக வளர்ந்து, கர்த்தருக்கும் மனுஷருக்கும் பிரியமாக நடந்துகொண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ொழுப்பைத் தகனிக்கிறதற்கு முன்னும், ஆசாரியனுடைய வேலைக்காரன் வந்து பலியிடுகிற மனுஷனை நோக்கி: ஆசாரியனுக்குப் பொரிக்கும்படி இறைச்சிகொடு; பச்சை இறைச்சியே அல்லாமல், அவித்ததை உன்கையிலே வாங்குகிறதில்லை என்ப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ுப்தியாயிருந்தவர்கள் அப்பத்துக்காக கூலிவேலை செய்கிறார்கள்; பசியாயிருந்தவர்களோ இனிப் பசியாயிரார்கள்; மலடியாயிருந்தவள் ஏழு பெற்றாள்; அநேகம் பிள்ளைகளைப் பெற்றவளோ பலட்சயப்பட்ட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ுப்தியாயிருந்தவர்கள் அப்பத்துக்காக கூலிவேலை செய்கிறார்கள்; பசியாயிருந்தவர்களோ இனிப் பசியாயிரார்கள்; மலடியாயிருந்தவள் ஏழு பெற்றாள்; அநேகம் பிள்ளைகளைப் பெற்றவளோ பலட்சயப்பட்ட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ுப்தியாயிருந்தவர்கள் அப்பத்துக்காக கூலிவேலை செய்கிறார்கள்; பசியாயிருந்தவர்களோ இனிப் பசியாயிரார்கள்; மலடியாயிருந்தவள் ஏழு பெற்றாள்; அநேகம் பிள்ளைகளைப் பெற்றவளோ பலட்சயப்பட்ட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வனுடைய மனுஷன் ஒருவன் ஏலியினிடத்தில் வந்து: கர்த்தர் உரைக்கிறது என்னவென்றால், உன் பிதாவின் வீட்டார் எகிப்திலே பார்வோனின் வீட்டில் இருக்கையில், நான் என்னை அவர்களுக்கு வெளிப்படுத்த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வனுடைய மனுஷன் ஒருவன் ஏலியினிடத்தில் வந்து: கர்த்தர் உரைக்கிறது என்னவென்றால், உன் பிதாவின் வீட்டார் எகிப்திலே பார்வோனின் வீட்டில் இருக்கையில், நான் என்னை அவர்களுக்கு வெளிப்படுத்த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கொல்லுகிறவரும் உயிர்ப்பிக்கிறவருமாயிருக்கிறார்; அவரே பாதாளத்தில் இறங்கவும் அதிலிருந்து ஏறவும் பண்ணுகிறவ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பலிபீடத்தின்மேல் பலியிடவும், தூபங்காட்டவும், என் சமுகத்தில் ஏபோத்தைத் தரிக்கவும், இஸ்ரவேல் கோத்திரங்களிலெல்லாம் அவனை எனக்கு ஆசாரியனாகத் தெரிந்துகொண்டு, உன் பிதாவின் வீட்டாருக்கு இஸ்ரவேல் புத்திரருடைய தகனபலிகளையெல்லாம் கொடுக்கவில்லையா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பலிபீடத்தின்மேல் பலியிடவும், தூபங்காட்டவும், என் சமுகத்தில் ஏபோத்தைத் தரிக்கவும், இஸ்ரவேல் கோத்திரங்களிலெல்லாம் அவனை எனக்கு ஆசாரியனாகத் தெரிந்துகொண்டு, உன் பிதாவின் வீட்டாருக்கு இஸ்ரவேல் புத்திரருடைய தகனபலிகளையெல்லாம் கொடுக்கவில்லையா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பலிபீடத்தின்மேல் பலியிடவும், தூபங்காட்டவும், என் சமுகத்தில் ஏபோத்தைத் தரிக்கவும், இஸ்ரவேல் கோத்திரங்களிலெல்லாம் அவனை எனக்கு ஆசாரியனாகத் தெரிந்துகொண்டு, உன் பிதாவின் வீட்டாருக்கு இஸ்ரவேல் புத்திரருடைய தகனபலிகளையெல்லாம் கொடுக்கவில்லையா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பலிபீடத்தின்மேல் பலியிடவும், தூபங்காட்டவும், என் சமுகத்தில் ஏபோத்தைத் தரிக்கவும், இஸ்ரவேல் கோத்திரங்களிலெல்லாம் அவனை எனக்கு ஆசாரியனாகத் தெரிந்துகொண்டு, உன் பிதாவின் வீட்டாருக்கு இஸ்ரவேல் புத்திரருடைய தகனபலிகளையெல்லாம் கொடுக்கவில்லையா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ந்த மனுஷன்: இன்று செய்யவேண்டியபடி முதலாவது கொழுப்பைத் தகனித்துவிடட்டும்; பிற்பாடு உன் மனவிருப்பத்தின்படி எடுத்துக்கொள் என்று சொன்னாலும்; அவன்: அப்படியல்ல, இப்பொழுதே கொடு, இல்லாவிட்டால் பலவந்தமாய் எடுத்துக்கொள்ளுவேன் என்ப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தரித்திரம் அடையச்செய்கிறவரும், ஐசுவரியம் அடையப்பண்ணுகிறவருமாயிருக்கிறார்; அவர் தாழ்த்துகிறவரும், உயர்த்துகிறவருமானவ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வாசஸ்தலத்திலே செலுத்தும்படி நான் கட்டளையிட்ட என் பலியையும், என் காணிக்கையையும், நீங்கள் உதைப்பானேன்? என் ஜனமாகிய இஸ்ரவேலின் காணிக்கைகளிலெல்லாம் பிரதானமானவைகளைக் கொண்டு உங்களைக் கொழுக்கப்பண்ணும்படிக்கு, நீ என்னைப்பார்க்கிலும் உன் குமாரரை மதிப்பானேன் என்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வாசஸ்தலத்திலே செலுத்தும்படி நான் கட்டளையிட்ட என் பலியையும், என் காணிக்கையையும், நீங்கள் உதைப்பானேன்? என் ஜனமாகிய இஸ்ரவேலின் காணிக்கைகளிலெல்லாம் பிரதானமானவைகளைக் கொண்டு உங்களைக் கொழுக்கப்பண்ணும்படிக்கு, நீ என்னைப்பார்க்கிலும் உன் குமாரரை மதிப்பானேன் என்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வாசஸ்தலத்திலே செலுத்தும்படி நான் கட்டளையிட்ட என் பலியையும், என் காணிக்கையையும், நீங்கள் உதைப்பானேன்? என் ஜனமாகிய இஸ்ரவேலின் காணிக்கைகளிலெல்லாம் பிரதானமானவைகளைக் கொண்டு உங்களைக் கொழுக்கப்பண்ணும்படிக்கு, நீ என்னைப்பார்க்கிலும் உன் குமாரரை மதிப்பானேன் என்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சிறியவனைப் புழுதியிலிருந்து எடுத்து, எளியவனைக் குப்பையிலிருந்து உயர்த்துகிறார்; அவர்களைப் பிரபுக்களோடே உட்காரவும், மகிமையுள்ள சிங்காசனத்தைச் சுதந்தரிக்கவும் பண்ணுகிறர்; பூமியின் அஸ்திபாரங்கள் கர்த்தருடையவைகள்; அவரே அவைகளின்மேல் பூச்சக்கரத்தை வைத்த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சிறியவனைப் புழுதியிலிருந்து எடுத்து, எளியவனைக் குப்பையிலிருந்து உயர்த்துகிறார்; அவர்களைப் பிரபுக்களோடே உட்காரவும், மகிமையுள்ள சிங்காசனத்தைச் சுதந்தரிக்கவும் பண்ணுகிறர்; பூமியின் அஸ்திபாரங்கள் கர்த்தருடையவைகள்; அவரே அவைகளின்மேல் பூச்சக்கரத்தை வைத்த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சிறியவனைப் புழுதியிலிருந்து எடுத்து, எளியவனைக் குப்பையிலிருந்து உயர்த்துகிறார்; அவர்களைப் பிரபுக்களோடே உட்காரவும், மகிமையுள்ள சிங்காசனத்தைச் சுதந்தரிக்கவும் பண்ணுகிறர்; பூமியின் அஸ்திபாரங்கள் கர்த்தருடையவைகள்; அவரே அவைகளின்மேல் பூச்சக்கரத்தை வைத்த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ின் தேவனாகிய கர்த்தர் சொல்லுகிறதாவது: உன் வீட்டாரும் உன் பிதாவின் வீட்டாரும் என்றைக்கும் என் சந்நிதியில் நடந்து கொள்வார்கள் என்று நான் நிச்சயமாய்ச் சொல்லியிருந்தும், இனி அது எனக்குத் தூரமாயிருப்பதாக; என்னைக் கனம்பண்ணுகிறவர்களை நான் கனம் பண்ணுவேன்; என்னை அசட்டை பண்ணுகிறவர்கள் கனஈன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ின் தேவனாகிய கர்த்தர் சொல்லுகிறதாவது: உன் வீட்டாரும் உன் பிதாவின் வீட்டாரும் என்றைக்கும் என் சந்நிதியில் நடந்து கொள்வார்கள் என்று நான் நிச்சயமாய்ச் சொல்லியிருந்தும், இனி அது எனக்குத் தூரமாயிருப்பதாக; என்னைக் கனம்பண்ணுகிறவர்களை நான் கனம் பண்ணுவேன்; என்னை அசட்டை பண்ணுகிறவர்கள் கனஈன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ின் தேவனாகிய கர்த்தர் சொல்லுகிறதாவது: உன் வீட்டாரும் உன் பிதாவின் வீட்டாரும் என்றைக்கும் என் சந்நிதியில் நடந்து கொள்வார்கள் என்று நான் நிச்சயமாய்ச் சொல்லியிருந்தும், இனி அது எனக்குத் தூரமாயிருப்பதாக; என்னைக் கனம்பண்ணுகிறவர்களை நான் கனம் பண்ணுவேன்; என்னை அசட்டை பண்ணுகிறவர்கள் கனஈன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ந்த மனுஷன்: இன்று செய்யவேண்டியபடி முதலாவது கொழுப்பைத் தகனித்துவிடட்டும்; பிற்பாடு உன் மனவிருப்பத்தின்படி எடுத்துக்கொள் என்று சொன்னாலும்; அவன்: அப்படியல்ல, இப்பொழுதே கொடு, இல்லாவிட்டால் பலவந்தமாய் எடுத்துக்கொள்ளுவேன் என்ப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் வீட்டில் ஒரு கிழவனும் இராதபடிக்கு உன் புயத்தையும் உன் பிதாவின் வீட்டாருடைய புயத்தையும் நான் தறித்துப்போடும் நாட்கள் வர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் வீட்டில் ஒரு கிழவனும் இராதபடிக்கு உன் புயத்தையும் உன் பிதாவின் வீட்டாருடைய புயத்தையும் நான் தறித்துப்போடும் நாட்கள் வர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பரிசுத்தவான்களின் பாதங்களைக் காப்பார்; துன்மார்க்கர் இருளிலே மெளனமாவார்கள்; பெலத்தினால் ஒருவனும் மேற்கொள்வதில்லை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பரிசுத்தவான்களின் பாதங்களைக் காப்பார்; துன்மார்க்கர் இருளிலே மெளனமாவார்கள்; பெலத்தினால் ஒருவனும் மேற்கொள்வதில்லை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ுக்குச் செய்யப்படும் சகல நன்மைகளுக்கும் மாறாக என் வாசஸ்தலத்திலே உபத்திரவத்தைக் காண்பாய்; ஒருபோதும் உன் வீட்டில் ஒரு கிழவனும் இருப்பதில்லை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ுக்குச் செய்யப்படும் சகல நன்மைகளுக்கும் மாறாக என் வாசஸ்தலத்திலே உபத்திரவத்தைக் காண்பாய்; ஒருபோதும் உன் வீட்டில் ஒரு கிழவனும் இருப்பதில்லை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டே வழக்காடுகிறவர்கள் நொறுக்கப்படுவார்கள்; வானத்திலிருந்து அவர்கள்மேல் முழங்குவார்; கர்த்தர் பூமியின் கடையாந்தரங்களை நியாயந்தீர்த்து, தாம் ஏற்படுத்தின ராஜாவுக்குப் பெலன் அளித்து, தாம் அபிஷேகம் பண்ணினவரின் கொம்பை உயரப்பண்ணுவார் என்று துதித்தா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டே வழக்காடுகிறவர்கள் நொறுக்கப்படுவார்கள்; வானத்திலிருந்து அவர்கள்மேல் முழங்குவார்; கர்த்தர் பூமியின் கடையாந்தரங்களை நியாயந்தீர்த்து, தாம் ஏற்படுத்தின ராஜாவுக்குப் பெலன் அளித்து, தாம் அபிஷேகம் பண்ணினவரின் கொம்பை உயரப்பண்ணுவார் என்று துதித்தா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ன் பலிபீடத்தில் சேவிக்க, நான் உன் சந்ததியில் நிர்மூலமாக்காதவர்களோ, உன் கண்களைப் பூத்துப்போகப் பண்ணவும், உன் ஆத்துமாவை வேதனைப்படுத்தவும் வைக்கப்படுவார்கள்; உன் வம்சத்திலுள்ள யாவரும் வாலவயதிலே சாவ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ன் பலிபீடத்தில் சேவிக்க, நான் உன் சந்ததியில் நிர்மூலமாக்காதவர்களோ, உன் கண்களைப் பூத்துப்போகப் பண்ணவும், உன் ஆத்துமாவை வேதனைப்படுத்தவும் வைக்கப்படுவார்கள்; உன் வம்சத்திலுள்ள யாவரும் வாலவயதிலே சா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ந்த வாலிபரின் பாவம் கர்த்தருடைய சந்நிதியில் மிகவும் பெரிதாயிருந்தது; மனுஷர் கர்த்தரின் காணிக்கையை வெறுப்பாய் எண்ணின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ஓப்னி பினெகாஸ் என்னும் உன் இரண்டு குமாரரின்மேல் வருவதே உனக்கு அடையாளமாயிருக்கும்; அவர்கள் இருவரும் ஒரேநாளில் சாவ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ஓப்னி பினெகாஸ் என்னும் உன் இரண்டு குமாரரின்மேல் வருவதே உனக்கு அடையாளமாயிருக்கும்; அவர்கள் இருவரும் ஒரேநாளில் சாவ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எல்க்கானா ராமாவிலிருக்கிற தன் வீட்டுக்குப் போனான்; அந்தப் பிள்ளையோ, ஆசாரியனாகிய ஏலிக்கு முன்பாகக் கர்த்தருக்குப் பணிவிடை செய்துகொண்டிருந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எல்க்கானா ராமாவிலிருக்கிற தன் வீட்டுக்குப் போனான்; அந்தப் பிள்ளையோ, ஆசாரியனாகிய ஏலிக்கு முன்பாகக் கர்த்தருக்குப் பணிவிடை செய்துகொண்டிருந்த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ன் என் உள்ளத்துக்கும் என் சித்தத்துக்கும் ஏற்றபடி செய்யத்தக்க உண்மையான ஒரு ஆசாரியனை எழும்பப்பண்ணி, அவனுக்கு நிலையான வீட்டைக் கட்டுவேன்; அவன் என்னால் அபிஷேகம் பண்ணப்பட்டவனுக்கு முன்பாகச் சகல நாளும் நடந்துகொள்ளுவ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ன் என் உள்ளத்துக்கும் என் சித்தத்துக்கும் ஏற்றபடி செய்யத்தக்க உண்மையான ஒரு ஆசாரியனை எழும்பப்பண்ணி, அவனுக்கு நிலையான வீட்டைக் கட்டுவேன்; அவன் என்னால் அபிஷேகம் பண்ணப்பட்டவனுக்கு முன்பாகச் சகல நாளும் நடந்துகொள்ளுவ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லியின் குமாரர் பேலியாளின் மக்களாயிருந்தார்கள்; அவர்கள் கர்த்தரை அறியவில்லை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உன் வீட்டாரில் மீதியாயிருப்பவன் எவனும் ஒரு வெள்ளிப்பணத்துக்காகவும் ஒரு அப்பத்துணிக்கைக்காகவும் அவனிடத்தில் வந்து பணிந்து: நான் கொஞ்சம் அப்பம் சாப்பிட யாதொரு ஆசாரிய ஊழியத்தில் என்னைச் சேர்த்துக்கொள்ளும் என்று கெஞ்சுவான் என்று சொல்லுகிறார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உன் வீட்டாரில் மீதியாயிருப்பவன் எவனும் ஒரு வெள்ளிப்பணத்துக்காகவும் ஒரு அப்பத்துணிக்கைக்காகவும் அவனிடத்தில் வந்து பணிந்து: நான் கொஞ்சம் அப்பம் சாப்பிட யாதொரு ஆசாரிய ஊழியத்தில் என்னைச் சேர்த்துக்கொள்ளும் என்று கெஞ்சுவான் என்று சொல்லுகிறார்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உன் வீட்டாரில் மீதியாயிருப்பவன் எவனும் ஒரு வெள்ளிப்பணத்துக்காகவும் ஒரு அப்பத்துணிக்கைக்காகவும் அவனிடத்தில் வந்து பணிந்து: நான் கொஞ்சம் அப்பம் சாப்பிட யாதொரு ஆசாரிய ஊழியத்தில் என்னைச் சேர்த்துக்கொள்ளும் என்று கெஞ்சுவான் என்று சொல்லுகிறார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ந்த வாலிபரின் பாவம் கர்த்தருடைய சந்நிதியில் மிகவும் பெரிதாயிருந்தது; மனுஷர் கர்த்தரின் காணிக்கையை வெறுப்பாய் எண்ணின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 ஆசாரியர்கள் ஜனங்களை நடப்பித்த விதம் என்னவென்றால், எவனாகிலும் ஒரு பலியைச் செலுத்துங்காலத்தில் இறைச்சி வேகும்போது, ஆசாரியனுடைய வேலைக்காரன் மூன்று கூறுள்ள ஒரு ஆயுதத்தைத் தன் கையிலே பிடித்துவந்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 ஆசாரியர்கள் ஜனங்களை நடப்பித்த விதம் என்னவென்றால், எவனாகிலும் ஒரு பலியைச் செலுத்துங்காலத்தில் இறைச்சி வேகும்போது, ஆசாரியனுடைய வேலைக்காரன் மூன்று கூறுள்ள ஒரு ஆயுதத்தைத் தன் கையிலே பிடித்துவந்து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 ஆசாரியர்கள் ஜனங்களை நடப்பித்த விதம் என்னவென்றால், எவனாகிலும் ஒரு பலியைச் செலுத்துங்காலத்தில் இறைச்சி வேகும்போது, ஆசாரியனுடைய வேலைக்காரன் மூன்று கூறுள்ள ஒரு ஆயுதத்தைத் தன் கையிலே பிடித்துவந்து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ாலே, கொப்பரையிலாவது பானையிலாவது சருவத்திலாவது சட்டியிலாவது குத்துவான்; அந்த ஆயுதத்தில் வருகிறதையெல்லாம் ஆசாரியன் எடுத்துக்கொள்ளுவான்; அப்படி அங்கே சீலோவிலே வருகிற இஸ்ரவேலருக்கெல்லாம் செய்த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ாலே, கொப்பரையிலாவது பானையிலாவது சருவத்திலாவது சட்டியிலாவது குத்துவான்; அந்த ஆயுதத்தில் வருகிறதையெல்லாம் ஆசாரியன் எடுத்துக்கொள்ளுவான்; அப்படி அங்கே சீலோவிலே வருகிற இஸ்ரவேலருக்கெல்லாம் செய்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ாலே, கொப்பரையிலாவது பானையிலாவது சருவத்திலாவது சட்டியிலாவது குத்துவான்; அந்த ஆயுதத்தில் வருகிறதையெல்லாம் ஆசாரியன் எடுத்துக்கொள்ளுவான்; அப்படி அங்கே சீலோவிலே வருகிற இஸ்ரவேலருக்கெல்லாம் செய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முவேல் என்னும் பிள்ளையாண்டான் சணல் நூல் ஏபோத்தைத் தரித்தவனாய்க் கர்த்தருக்கு முன்பாகப் பணிவிடை செய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ுடைய தாய் வருஷந்தோறும் செலுத்தும் பலியைச் செலுத்துகிறதற்காக, தன் புருஷனோடேகூட வருகிறபோதெல்லாம், அவனுக்கு ஒரு சின்னச் சட்டையைத் தைத்துக் கொண்டு வருவ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াথে সেখানে প্রতি বছর বলি দিতে যে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ইল্কানা আর তার স্ত্রীকে এলি আশীর্বাদ করে বলত, “প্রভু তোমাকে হান্নার মাধ্যমে আরও সন্তান দিক| এর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ান্নার মানত করা ছেলের জায়গা নেবে|”ইল্কানা তার স্ত্রীকে নিয়ে বাড়ী ফির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প্রভু হান্নার উপর সন্তুষ্ট হয়েছিলেন| হান্নার তিনটি ছেলে, দুটি মেয়ে হল| এদিকে শমূয়েল তো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বা করতে করতেই পবিত্র স্থানে বড় হয়ে উঠ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এলি বেশ বৃদ্ধ হয়ে গিয়েছিলো| শীলোতে সমস্ত ইস্রায়েলের প্রতি পুত্ররা কি করত সে সম্বন্ধে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াযই শুনতে পেত| এলি এও শুনেছিল যে সমাগম তাঁবুর প্রবেশ দ্বারে যে সব স্ত্রী লোকরা সেবা করত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তার পুত্ররা শুয়ে রাত কাা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এলি তার পুত্রদের বলল, “লোকরা তোমাদের সম্বন্ধে নানা কথা আমায় বলছে| কেন তোমরা এত বাজে কাজ করছ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হান্না বলল, “প্রভুতেই আমার হৃদয় খুশী| আমি আমার ঈশ্বরে শক্তিশালী! তাই আমি আমার শত্রু দেখে হাস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এলির পুত্ররা তা করত না| বেদীর ওপর চর্বির পোড়ানোর আগেই তাদের ভৃত্য ভক্তদের বলত, “যাজক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ি তোমার প্রদত্ত পরিত্রাণে খুবই আনন্দি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্রভুর মত পবিত্র আর কোন ঈশ্বর নেই| তুমি ছাড়া আর কোন ঈশ্বর নেই| আমাদের ঈশ্বরের মত আর কোন শিল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ে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শোন বাছারা, এরকম অন্যায় কাজ কোরো না| প্রভুর লোকরা তোমাদের নিন্দে কর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র দম্ভ করো না| গর্বের শব্দ যেন উচ্চারিত না হয় কারণ প্রভু ঈশ্বর সবই জানেন| ঈশ্বরই লোকদের চালনা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চার কর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মানুষ যদি মানুষের কাছে পাপ করে ঈশ্বর তাকে ক্ষমা করতে পারেন, কিন্তু প্রভুর বিরুদ্ধে পাপ করলে 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কে রক্ষা করবে?”কিন্তু পুত্ররা কেউ তাকে গ্রাহ্য করল না| তাই প্রভু তাদের শেষ করবেন বলে স্থির কর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বলবান সৈন্যর ধনু ভেঙ্গে যায় এবং দুর্বল লোক শক্তিশালী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অন্যদিকে শমূয়েল বড় হতে লাগল| সে ঈশ্বর এবং লোকদের কাছে আনন্দদাযক 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ছু মাংস দাও, সেটা ঝলসানো হবে| সে সেদ্ধ মাংস নেবে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অতীতে যাদের প্রচুর খাদ্য ছিল এখন তাদের এক মুঠো খাদ্যের জন্য কঠিন সংগ্রাম করতে হবে| কিন্তু অতী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রা ক্ষুধার্ত ছিল তাদের এখন প্রচুর খাদ্য আছে| যে নারী ছিল বন্ধ্যা তার এখন সাতটি সন্তান| কিন্তু 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রীর বহু সন্তান ছিল এখন সে দুঃখী| কারণ তার সন্তানরা চলে গ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ঈশ্বর একজন লোককে এলির কাছে পাঠালেন| লোকটি এলিকে বলল, “প্রভু এই কথাগুলি বলেছেন, “তো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ূর্বপুরুষরা ছিল ফরৌণ কূলের ক্রীতদাস, কিন্তু তাদের কাছে আমি দেখা দিয়েছিলা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প্রভুই মারেন ও বাঁচান, প্রভুই কবরে শাযিত করেন ও উর্দ্ধে তো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ইস্রায়েলের সমস্ত পরিবারগোষ্ঠীর ভেতর থেকে আমার যাজকসমূহ হবার জন্য আমি তোমার পরিবারকে নির্বাচি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িলাম| আমার বেদীতে বলি উত্সর্গ দেবার জন্য তোমাদের মনোনীত করেছিলাম| তারাই ধূপ জ্বালাবে, তারাই পর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ফোদ| আমি এই জন্যই তাদের নির্বাচন করেছিলাম| আমিই তোমাদের পরিবারগোষ্ঠীকে অধিকার দিয়েছি যেন তার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ীয়দের দেওয়া বলির মাংস প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যদি ভক্ত বলত, “আগে চর্বিটা পোড়াই, তারপর যা চাও দিচ্ছি|” তার উত্তরে ভৃত্য বলত, “না, এক্ষুনি মাং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প্রভুই কাউকে গরীব করেন, আবার কাউকে ধনে ভরে দেন| কাউকে নম্র করেন, আবার কাউকে সম্মান দ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তাহলে কেন তোমরা এই সব বলি এবং নৈবেদ্যকে সম্মান করবে না? তুমি আমার চেয়েও তোমার পুত্রদের বেশ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্মান দিয়ে থাক| আমার লোক, ইস্রায়েলীয়রা আমাকে উত্সর্গীকৃত করবার জন্য যে মাংস নিয়ে আসে তার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ব চেয়ে ভালো অংশগুলি খেয়ে তোমরা মোটা হয়ে যাচ্ছো|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প্রভু ধুলি থেকে দরিদ্রদের তোলেন এবং তিনি দুঃখ হরণ করে নেন| তিনি তাদের গুরুত্বপূর্ণ করে তোলেন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রাজকুমারদের সঙ্গে বসান ও তাদের সম্মানীয আসন দেন| প্রভু হচ্ছেন সেই জন যিনি সমগ্র বিশ্ব সৃষ্ট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েন এবং সমগ্র বিশ্ব য়াঁর অধিকারভুক্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“ইস্রায়েলের প্রভু ঈশ্বর প্রতিশ্রুতি দিয়েছিলেন যে তোমার পিতার পরিবারের লোকরা তাঁকে চিরকাল সেব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| কিন্তু আজ প্রভু এই কথা বলছেন, ‘না, তা আর কখনও হবে না| আমি তাদেরই সম্মান করব যারা আমাকে সম্ম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| আর যারা আমায় সম্মান করতে অস্বীকার করবে, তাদের অমঙ্গল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ও| না দিলে আমি তোমাদের কাছ থেকে কেড়ে নেবো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সেই সময় আসছে যেদিন আমি তোমাদের সমস্ত উত্তরপুরুষদের বিনাশ করব| তোমার ঘরে কেউই বৃদ্ধ বয়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্য়ন্ত বাঁচ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প্রভু তাঁর পবিত্র লোকদের হোঁচট খাওয়া থেকে রক্ষা করেন| দুষ্ট লোকরা অন্ধকারে ধ্বংস হয়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ক্ষমতা তাদের বিজয়ী করতে পার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ইস্রায়েলে ভাল জিনিস ঘটবে, কিন্তু খারাপ জিনিসগুলি তোমরা তোমাদের বাড়ীতে ঘটতে দেখবে| তোমার ঘ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উ বৃদ্ধ বয়স পর্য়ন্ত বাঁচ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প্রভু তাঁর শত্রুদের ধ্বংস করেন| তিনি তাদের বিরুদ্ধে স্বর্গে বজ্র নির্ঘোষ ঘটাবেন| প্রভু দূ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শগুলিরও বিচার করবেন| তিনি তাঁর রাজাকে ক্ষমতা দেবেন এবং তাঁর অভিষিক্ত রাজাকে শক্তিশালী করব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একজন মানুষকে আমি বাঁচাব| সেই আমার বেদীতে যাজকের কাজ করবে| সে দীর্ঘজীবী হবে| যতদিন পর্য়ন্ত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ৃষ্টিশক্তি থাকবে, শরীরে শক্তি থাকবে ততদিন সে বেঁচে থাকবে| তোমার উত্তরপুরুষরা তরবারির কোপে ম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এভাবে হফ্নি ও পীনহস প্রভুর জন্য দেওয়া বলিকে অসম্মান করত| সন্দেহ নেই প্রভুর বিরুদ্ধে এটা ছি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আমি তোমাকে এমন একটি চিহ্ন দেখাব যাতে বুঝতে পারবে যে এইসব কথা সত্য| একই দিনে তোমার দুই পু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ফ্নি আর পীনহস মারা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ইল্কানা সপরিবারে তার নিজের দেশ রামায় ফিরে এলো| কিন্তু ছেলেটি শীলোয় থেকে গেল| সেখানে সে যাজ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লির তত্ত্বাবধানে প্রভুর সেবা কর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নিজের জন্য আমি একজন বিশ্বস্ত যাজক মনোনীত করব| সে আমার কথা শুনবে এবং আমি যা চাই তাই করবে| আমি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িবারকে শক্তিশালী করব| আমার মনোনীত রাজার সামনে এই যাজক সর্বদা আমার সেবা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লির পুত্ররা ছিল খুব মন্দ, তারা প্রভুকে মানতো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তারপর তোমার পরিবারের যারা বেঁচে থাকবে তারা এই যাজকের কাছে এসে মাথা নীচু করে দাঁড়াবে| তারা কযে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টুকরো রূপো অথবা এক টুকরো রুটির জন্য ভিক্ষে চাইবে| তারা বলবে, “আমাকে দয়া করে একটা যাজকের কাজ দা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তে দু মুঠো খেতে পারি|”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ুবই মারাত্মক পাপ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এমনকি লোকদের সাথে যাজকদের কিরূপ আচার ব্যবহার করা উচিত্‌ সেই নিয়ে তারা বিন্দুমাত্র মাথা ঘামাত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 যাজকদের এইসব কাজ করণীয ছিল; লোক যখন কোন উত্সর্গ আনবে তখন যাজকদের সেই উত্সর্গের মাংস একটা গর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লের পাত্রে রাখতে হবে| তারপর যাজকের ভৃত্য একটা বিশেষ ধরণের তিন মুখো কাঁটা চামচ আন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যাজকের ভৃত্যকে সেই পাত্র থেকে কিছুটা মাংস তুলে নেবার জন্য কাঁটাটা ব্যবহার করতে হবে| সেই কাঁটা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তটুকু মাংস উঠত যাজক শুধু সেই মাংসটুকুই পেত| যেসব ইস্রায়েলীয়রা শীলোতে বলি আনত তাদের সকলের প্র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জকদের এই কাজটা করতে হ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কিন্তু শমূয়েল প্রভুর সেবা করত| সেই তরুণ সহকারী, যাজকের বিশেষ ধরণের জামা এফোদ পর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প্রতি বছর শমূযেলের মা একটা ছোট পোশাক তৈরী করত এবং সেটা তার জন্য শীলোয় নিয়ে যেত| সে স্বামী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2026-07-18T18:04:38Z</dcterms:created>
  <dcterms:modified xsi:type="dcterms:W3CDTF">2026-07-18T18:04:38Z</dcterms:modified>
  <dc:title>1 சாமுவேல்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