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presProps" Target="presProps.xml"/>
  <Relationship Id="rId91" Type="http://schemas.openxmlformats.org/officeDocument/2006/relationships/viewProps" Target="viewProps.xml"/>
  <Relationship Id="rId9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that were full have hired out themselves for bread; and they that were hungry ceased: so that the barren has born seven; and she that has many children is waxed feebl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y that were full have hired out themselves for bread; and they that were hungry ceased: so that the barren has born seven; and she that has many children is waxed feebl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LORD kills, and makes alive: he brings down to the grave, and brings up.]]></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LORD kills, and makes alive: he brings down to the grave, and brings up.]]></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makes poor, and makes rich: he brings low, and lifts up.]]></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LORD makes poor, and makes rich: he brings low, and lifts up.]]></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He raises up the poor out of the dust, and lifts up the beggar from the dunghill, to set them among princes, and to make them inherit the throne of glory: for the pillars of the earth are the LORD's, and he has set the world upon the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He raises up the poor out of the dust, and lifts up the beggar from the dunghill, to set them among princes, and to make them inherit the throne of glory: for the pillars of the earth are the LORD's, and he has set the world upon the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He raises up the poor out of the dust, and lifts up the beggar from the dunghill, to set them among princes, and to make them inherit the throne of glory: for the pillars of the earth are the LORD's, and he has set the world upon the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He will keep the feet of his saints, and the wicked shall be silent in darkness; for by strength shall no man prevail.]]></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Hannah prayed, and said, My heart rejoices in the LORD, mine horn is exalted in the LORD: my mouth is enlarged over mine enemies; because I rejoice in your salvatio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He will keep the feet of his saints, and the wicked shall be silent in darkness; for by strength shall no man prevai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adversaries of the LORD shall be broken to pieces; out of heaven shall he thunder upon them: the LORD shall judge the ends of the earth; and he shall give strength unto his king, and exalt the horn of his anointe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adversaries of the LORD shall be broken to pieces; out of heaven shall he thunder upon them: the LORD shall judge the ends of the earth; and he shall give strength unto his king, and exalt the horn of his anointe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adversaries of the LORD shall be broken to pieces; out of heaven shall he thunder upon them: the LORD shall judge the ends of the earth; and he shall give strength unto his king, and exalt the horn of his anointe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Elkanah went to Ramah to his house. And the child did minister unto the LORD before Eli the pries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Elkanah went to Ramah to his house. And the child did minister unto the LORD before Eli the pries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Now the sons of Eli were sons of Belial; they knew not the LOR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priest's custom with the people was, that, when any man offered sacrifice, the priest's servant came, while the flesh was in seething, with a fork of three teeth in his han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priest's custom with the people was, that, when any man offered sacrifice, the priest's servant came, while the flesh was in seething, with a fork of three teeth in his han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priest's custom with the people was, that, when any man offered sacrifice, the priest's servant came, while the flesh was in seething, with a fork of three teeth in his han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Hannah prayed, and said, My heart rejoices in the LORD, mine horn is exalted in the LORD: my mouth is enlarged over mine enemies; because I rejoice in your salvatio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truck it into the pan, or kettle, or caldron, or pot; all that the fork brought up the priest took for himself. So they did in Shiloh unto all the Israelites that came thithe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truck it into the pan, or kettle, or caldron, or pot; all that the fork brought up the priest took for himself. So they did in Shiloh unto all the Israelites that came thith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truck it into the pan, or kettle, or caldron, or pot; all that the fork brought up the priest took for himself. So they did in Shiloh unto all the Israelites that came thith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lso before they burnt the fat, the priest's servant came, and said to the man that sacrificed, Give flesh to roast for the priest; for he will not have sodden flesh of you, but raw.]]></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lso before they burnt the fat, the priest's servant came, and said to the man that sacrificed, Give flesh to roast for the priest; for he will not have sodden flesh of you, but raw.]]></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lso before they burnt the fat, the priest's servant came, and said to the man that sacrificed, Give flesh to roast for the priest; for he will not have sodden flesh of you, but raw.]]></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f any man said unto him, Let them not fail to burn the fat presently, and then take as much as your soul desires; then he would answer him, Nay; but you shall give it me now: and if not, I will take it by forc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f any man said unto him, Let them not fail to burn the fat presently, and then take as much as your soul desires; then he would answer him, Nay; but you shall give it me now: and if not, I will take it by forc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f any man said unto him, Let them not fail to burn the fat presently, and then take as much as your soul desires; then he would answer him, Nay; but you shall give it me now: and if not, I will take it by forc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erefore the sin of the young men was very great before the LORD: for men abhorred the offering of the LOR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Hannah prayed, and said, My heart rejoices in the LORD, mine horn is exalted in the LORD: my mouth is enlarged over mine enemies; because I rejoice in your salvati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Wherefore the sin of the young men was very great before the LORD: for men abhorred the offering of the LOR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Samuel ministered before the LORD, being a child, girded with a linen epho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But Samuel ministered before the LORD, being a child, girded with a linen epho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Moreover his mother made him a little coat, and brought it to him from year to year, when she came up with her husband to offer the yearly sacrific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Moreover his mother made him a little coat, and brought it to him from year to year, when she came up with her husband to offer the yearly sacrific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Eli blessed Elkanah and his wife, and said, The LORD give you seed of this woman for the loan which is lent to the LORD. And they went unto their own hom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Eli blessed Elkanah and his wife, and said, The LORD give you seed of this woman for the loan which is lent to the LORD. And they went unto their own hom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Eli blessed Elkanah and his wife, and said, The LORD give you seed of this woman for the loan which is lent to the LORD. And they went unto their own hom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visited Hannah, so that she conceived, and bare three sons and two daughters. And the child Samuel grew before the LOR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ORD visited Hannah, so that she conceived, and bare three sons and two daughters. And the child Samuel grew before the LOR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 is none holy as the LORD: for there is none beside you: neither is there any rock like our Go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Now Eli was very old, and heard all that his sons did unto all Israel; and how they lay with the women that assembled at the door of the tabernacle of the congregatio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Now Eli was very old, and heard all that his sons did unto all Israel; and how they lay with the women that assembled at the door of the tabernacle of the congregatio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said unto them, Why do all of you such things? for I hear of your evil dealings by all this peopl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said unto them, Why do all of you such things? for I hear of your evil dealings by all this peopl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Nay, my sons; for it is no good report that I hear: all of you make the LORD's people to transgress.]]></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Nay, my sons; for it is no good report that I hear: all of you make the LORD's people to transgres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If one man sin against another, the judge shall judge him: but if a man sin against the LORD, who shall implore for him? Notwithstanding they hearkened not unto the voice of their father, because the LORD would slay them.]]></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If one man sin against another, the judge shall judge him: but if a man sin against the LORD, who shall implore for him? Notwithstanding they hearkened not unto the voice of their father, because the LORD would slay them.]]></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If one man sin against another, the judge shall judge him: but if a man sin against the LORD, who shall implore for him? Notwithstanding they hearkened not unto the voice of their father, because the LORD would slay the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child Samuel grew on, and was in favour both with the LORD, and also with me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re is none holy as the LORD: for there is none beside you: neither is there any rock like our Go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child Samuel grew on, and was in favour both with the LORD, and also with me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re came a man of God unto Eli, and said unto him, Thus says the LORD, Did I plainly appear unto the house of your father, when they were in Egypt in Pharaoh's hous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re came a man of God unto Eli, and said unto him, Thus says the LORD, Did I plainly appear unto the house of your father, when they were in Egypt in Pharaoh's hous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did I choose him out of all the tribes of Israel to be my priest, to offer upon mine altar, to burn incense, to wear an ephod before me? and did I give unto the house of your father all the offerings made by fire of the children of Israel?]]></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did I choose him out of all the tribes of Israel to be my priest, to offer upon mine altar, to burn incense, to wear an ephod before me? and did I give unto the house of your father all the offerings made by fire of the children of Israel?]]></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did I choose him out of all the tribes of Israel to be my priest, to offer upon mine altar, to burn incense, to wear an ephod before me? and did I give unto the house of your father all the offerings made by fire of the children of Israel?]]></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Wherefore kick all of you at my sacrifice and at mine offering, which I have commanded in my habitation; and honour your sons above me, to make yourselves fat with the chiefest of all the offerings of Israel my peopl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Wherefore kick all of you at my sacrifice and at mine offering, which I have commanded in my habitation; and honour your sons above me, to make yourselves fat with the chiefest of all the offerings of Israel my peopl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Wherefore kick all of you at my sacrifice and at mine offering, which I have commanded in my habitation; and honour your sons above me, to make yourselves fat with the chiefest of all the offerings of Israel my peopl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erefore the LORD God of Israel says, I said indeed that your house, and the house of your father, should walk before me for ever: but now the LORD says, Be it far from me; for them that honour me I will honour, and they that despise me shall be lightly esteem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alk no more so exceeding proudly; let not arrogancy come out of your mouth: for the LORD is a God of knowledge, and by him actions are weighe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erefore the LORD God of Israel says, I said indeed that your house, and the house of your father, should walk before me for ever: but now the LORD says, Be it far from me; for them that honour me I will honour, and they that despise me shall be lightly esteemed.]]></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erefore the LORD God of Israel says, I said indeed that your house, and the house of your father, should walk before me for ever: but now the LORD says, Be it far from me; for them that honour me I will honour, and they that despise me shall be lightly esteeme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erefore the LORD God of Israel says, I said indeed that your house, and the house of your father, should walk before me for ever: but now the LORD says, Be it far from me; for them that honour me I will honour, and they that despise me shall be lightly esteeme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ehold, the days come, that I will cut off yours arm, and the arm of your father's house, that there shall not be an old man in yours hous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ehold, the days come, that I will cut off yours arm, and the arm of your father's house, that there shall not be an old man in yours hous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you shall see an enemy in my habitation, in all the wealth which God shall give Israel: and there shall not be an old man in yours house for ever.]]></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you shall see an enemy in my habitation, in all the wealth which God shall give Israel: and there shall not be an old man in yours house for ever.]]></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man of yours, whom I shall not cut off from mine altar, shall be to consume yours eyes, and to grieve yours heart: and all the increase of yours house shall die in the flower of their age.]]></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man of yours, whom I shall not cut off from mine altar, shall be to consume yours eyes, and to grieve yours heart: and all the increase of yours house shall die in the flower of their age.]]></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man of yours, whom I shall not cut off from mine altar, shall be to consume yours eyes, and to grieve yours heart: and all the increase of yours house shall die in the flower of their ag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alk no more so exceeding proudly; let not arrogancy come out of your mouth: for the LORD is a God of knowledge, and by him actions are weighed.]]></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is shall be a sign unto you, that shall come upon your two sons, on Hophni and Phinehas; in one day they shall die both of them.]]></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is shall be a sign unto you, that shall come upon your two sons, on Hophni and Phinehas; in one day they shall die both of them.]]></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I will raise me up a faithful priest, that shall do according to that which is in mine heart and in my mind: and I will build him a sure house; and he shall walk before mine anointed for ever.]]></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I will raise me up a faithful priest, that shall do according to that which is in mine heart and in my mind: and I will build him a sure house; and he shall walk before mine anointed for ever.]]></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I will raise me up a faithful priest, that shall do according to that which is in mine heart and in my mind: and I will build him a sure house; and he shall walk before mine anointed for ever.]]></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it shall come to pass, that every one that is left in yours house shall come and crouch to him for a piece of silver and a morsel of bread, and shall say, Put me, I pray you, into one of the priests' offices, that I may eat a piece of bread.]]></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it shall come to pass, that every one that is left in yours house shall come and crouch to him for a piece of silver and a morsel of bread, and shall say, Put me, I pray you, into one of the priests' offices, that I may eat a piece of bread.]]></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it shall come to pass, that every one that is left in yours house shall come and crouch to him for a piece of silver and a morsel of bread, and shall say, Put me, I pray you, into one of the priests' offices, that I may eat a piece of brea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 bows of the mighty men are broken, and they that stumbled are girded with strengt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532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ருப்தியாயிருந்தவர்கள் அப்பத்துக்காக கூலிவேலை செய்கிறார்கள்; பசியாயிருந்தவர்களோ இ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யாயிரார்கள்; மலடியாயிருந்தவள் ஏழு பெற்றாள்; அநேகம் பிள்ளைகளைப் பெற்றவளோ பலட்சயப்ப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கர்த்தர் கொல்லுகிறவரும் உயிர்ப்பிக்கிறவருமாயிருக்கிறார்; அவரே பாதாளத்தில் இறங்கவும் அ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வும் பண்ணுகி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கர்த்தர் தரித்திரம் அடையச்செய்கிறவரும், ஐசுவரியம் அடையப்பண்ணுகிறவருமாயிருக்கிறார்;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ழ்த்துகிறவரும், உயர்த்துகிறவருமான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 சிறியவனைப் புழுதியிலிருந்து எடுத்து, எளியவனைக் குப்பையிலிருந்து உயர்த்துகிறார்; அ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க்களோடே உட்காரவும், மகிமையுள்ள சிங்காசனத்தைச் சுதந்தரிக்கவும் பண்ணுகிறர்; பூ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ஸ்திபாரங்கள் கர்த்தருடையவைகள்; அவரே அவைகளின்மேல் பூச்சக்கரத்தை வை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ர் தமது பரிசுத்தவான்களின் பாதங்களைக் காப்பார்; துன்மார்க்கர் இருளிலே மெளனமாவார்கள்; பெல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ப்பொழுது அன்னாள் ஜெபம் பண்ணி: என் இருதயம் கர்த்தருக்குள் களிகூருகிறது; என் கொம்பு கர்த்தரு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ம் மேற்கொள்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கர்த்தரோடே வழக்காடுகிறவர்கள் நொறுக்கப்படுவார்கள்; வானத்திலிருந்து அவர்கள்மேல் முழங்கு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பூமியின் கடையாந்தரங்களை நியாயந்தீர்த்து, தாம் ஏற்படுத்தின ராஜாவுக்குப் பெலன் அளித்து, 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ஷேகம் பண்ணினவரின் கொம்பை உயரப்பண்ணுவார் என்று துதித்தா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ன்பு எல்க்கானா ராமாவிலிருக்கிற தன் வீட்டுக்குப் போனான்; அந்தப் பிள்ளையோ, ஆசாரியனாகிய ஏ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க் கர்த்தருக்குப் பணிவிடை செய்து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ஏலியின் குமாரர் பேலியாளின் மக்களாயிருந்தார்கள்; அவர்கள் கர்த்தரை அறிய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ந்த ஆசாரியர்கள் ஜனங்களை நடப்பித்த விதம் என்னவென்றால், எவனாகிலும் ஒரு பலி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ங்காலத்தில் இறைச்சி வேகும்போது, ஆசாரியனுடைய வேலைக்காரன் மூன்று கூறுள்ள ஒரு ஆயுதத்தை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பிடித்து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ந்திருக்கிறது; என் பகைஞரின்மேல் என் வாய் திறந்திருக்கிறது; உம்முடைய இரட்சிப்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தினாலே, கொப்பரையிலாவது பானையிலாவது சருவத்திலாவது சட்டியிலாவது குத்துவான்; அந்த ஆயுத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கிறதையெல்லாம் ஆசாரியன் எடுத்துக்கொள்ளுவான்; அப்படி அங்கே சீலோவிலே வருகிற இஸ்ரவேலருக்கெ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ழுப்பைத் தகனிக்கிறதற்கு முன்னும், ஆசாரியனுடைய வேலைக்காரன் வந்து பலியிடுகிற மனுஷனை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னுக்குப் பொரிக்கும்படி இறைச்சிகொடு; பச்சை இறைச்சியே அல்லாமல், அவித்ததை உன்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ங்குகிறதில்லை என்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தற்கு அந்த மனுஷன்: இன்று செய்யவேண்டியபடி முதலாவது கொழுப்பைத் தகனித்துவிடட்டும்; பிற்பாடு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விருப்பத்தின்படி எடுத்துக்கொள் என்று சொன்னாலும்; அவன்: அப்படியல்ல, இப்பொழுதே கொடு, இல்லாவி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வந்தமாய் எடுத்துக்கொள்ளுவேன் என்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தலால் அந்த வாலிபரின் பாவம் கர்த்தருடைய சந்நிதியில் மிகவும் பெரிதாயிருந்தது; மனுஷர்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ஷப்ப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கையை வெறுப்பாய் எ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சாமுவேல் என்னும் பிள்ளையாண்டான் சணல் நூல் ஏபோத்தைத் தரித்தவனாய்க் கர்த்தருக்கு முன்பாகப் பணிவி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டைய தாய் வருஷந்தோறும் செலுத்தும் பலியைச் செலுத்துகிறதற்காக, தன் புருஷனோடே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கிறபோதெல்லாம், அவனுக்கு ஒரு சின்னச் சட்டையைத் தைத்துக் கொண்டு வரு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ஏலி எல்க்கானாவையும் அவன் மனைவியையும் ஆசீர்வதித்து: இந்த ஸ்திரீ கர்த்தருக்கெ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த்ததற்குப் பதிலாகக் கர்த்தர் உனக்கு அவளாலே சந்தானம் கட்டளையிடுவாராக என்றான்;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ஸ்தானத்திற்குத் திரும்பப் போய்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டியே கர்த்தர் அன்னாளைக் கடாட்சித்தார்; அவள் கர்ப்பந்தரித்து மூன்று குமாரரையும் இ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களையும் பெற்றாள்; சாமுவேல் என்னும் பிள்ளையாண்டான் கர்த்தருடைய சந்நிதியில் வள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ப்போலப் பரிசுத்தமுள்ளவர் இல்லை; உம்மையல்லாமல் வேறொருவரும் இல்லை; எங்கள் தேவனைப்போல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ஏலி மிகுந்த கிழவனாயிருந்தான்; அவன் தன் குமாரர் இஸ்ரவேலுக்கெல்லாம் செய்கிற எல்லாவற்றை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ஆசரிப்புக் கூடாரத்தின் வாசலில் கூட்டங்கூடுகிற ஸ்திரீகளோடே சயனிக்கிறதையும் கேள்வி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களை நோக்கி: நீங்கள் இப்படிப்பட்ட காரியங்களைச் செய்கிறது என்ன? இந்த ஜனங்கள் எல்லாரு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லாத நடக்கைகளைச் சொல்லக்கே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என் குமாரரே, வேண்டாம்; நான் கேள்விப்படுகிற இந்தச் செய்தி நல்லதல்ல; கர்த்தருடைய ஜனங்கள் மீ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றதற்குக் காரணமா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மனுஷனுக்கு விரோதமாக மனுஷன் பாவஞ்செய்தால், நியாயாதிபதிகள் அதைத் தீர்ப்பார்கள்; ஒ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விரோதமாகப் பாவஞ்செய்வானேயாகில், அவனுக்காக விண்ணப்பஞ்செய்யத்தக்கவன் யா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தங்கள் தகப்பன் சொல்லைக் கேளாமற்போனார்கள்; அவர்களைச் சங்கரிக்கக் கர்த்தர் சித்தமாயி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முவேல் என்னும் பிள்ளையாண்டானோ, பெரியவனாக வளர்ந்து, கர்த்தருக்கும் மனுஷருக்கும் பிரிய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மலையு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தேவனுடைய மனுஷன் ஒருவன் ஏலியினிடத்தில் வந்து: கர்த்தர் உரைக்கிறது என்னவென்றால், உன் பி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ர் எகிப்திலே பார்வோனின் வீட்டில் இருக்கையில், நான் என்னை அவர்களுக்கு வெளிப்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என் பலிபீடத்தின்மேல் பலியிடவும், தூபங்காட்டவும், என் சமுகத்தில் ஏபோத்தைத் தரிக்கவும்,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ங்களிலெல்லாம் அவனை எனக்கு ஆசாரியனாகத் தெரிந்துகொண்டு, உன் பிதாவின் வீட்டாருக்கு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டைய தகனபலிகளையெல்லாம் கொடுக்கவி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என் வாசஸ்தலத்திலே செலுத்தும்படி நான் கட்டளையிட்ட என் பலியையும், என் காணிக்கையையு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ப்பானேன்? என் ஜனமாகிய இஸ்ரவேலின் காணிக்கைகளிலெல்லாம் பிரதானமானவைகளைக் கொண்டு உ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க்கப்பண்ணும்படிக்கு, நீ என்னைப்பார்க்கிலும் உன் குமாரரை மதிப்பானேன் என்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ஆகையால் இஸ்ரவேலின் தேவனாகிய கர்த்தர் சொல்லுகிறதாவது: உன் வீட்டாரும் உன் பிதாவின் வீட்டா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னி மேட்டிமையான பேச்சைப் பேசாதிருங்கள்; அகந்தையான பேச்சு உங்கள் வாயிலிருந்து புற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க்கும் என் சந்நிதியில் நடந்து கொள்வார்கள் என்று நான் நிச்சயமாய்ச் சொல்லியிருந்தும், இனி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த் தூரமாயிருப்பதாக; என்னைக் கனம்பண்ணுகிறவர்களை நான் கனம் பண்ணுவேன்; என்னை அச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கிறவர்கள் கனஈனப்படுவார்கள் என்று கர்த்தர் சொல்லு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உன் வீட்டில் ஒரு கிழவனும் இராதபடிக்கு உன் புயத்தையும் உன் பிதாவின் வீட்டாருடைய புயத்தையு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றித்துப்போடும் நாட்கள்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ஸ்ரவேலுக்குச் செய்யப்படும் சகல நன்மைகளுக்கும் மாறாக என் வாசஸ்தலத்திலே உபத்திரவத்தைக் காண்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போதும் உன் வீட்டில் ஒரு கிழவனும் இரு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என் பலிபீடத்தில் சேவிக்க, நான் உன் சந்ததியில் நிர்மூலமாக்காதவர்களோ, உன் கண்களைப் பூத்துப்போ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வும், உன் ஆத்துமாவை வேதனைப்படுத்தவும் வைக்கப்படுவார்கள்; உன் வம்சத்திலுள்ள யாவரும் வாலவய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ஞானமுள்ள தேவன்; அவர் செய்கைகள் யதார்த்தம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ஓப்னி பினெகாஸ் என்னும் உன் இரண்டு குமாரரின்மேல் வருவதே உனக்கு அடையாளமாயிருக்கு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வரும் ஒரேநாளில் சா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நான் என் உள்ளத்துக்கும் என் சித்தத்துக்கும் ஏற்றபடி செய்யத்தக்க உண்மையான ஒரு ஆசா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ம்பப்பண்ணி, அவனுக்கு நிலையான வீட்டைக் கட்டுவேன்; அவன் என்னால் அபிஷேகம் பண்ணப்பட்ட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ச் சகல நாளும் நடந்துகொள்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ப்பொழுது உன் வீட்டாரில் மீதியாயிருப்பவன் எவனும் ஒரு வெள்ளிப்பணத்துக்காகவு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த்துணிக்கைக்காகவும் அவனிடத்தில் வந்து பணிந்து: நான் கொஞ்சம் அப்பம் சாப்பிட யாதொரு ஆசா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ஊழியத்தில் என்னைச் சேர்த்துக்கொள்ளும் என்று கெஞ்சுவான் என்று சொல்லுகிறா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லவான்களின் வில் முறிந்தது; தள்ளாடினவர்களோ பலத்தினால் இடைகட்ட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2026-09-16T22:50:55Z</dcterms:created>
  <dcterms:modified xsi:type="dcterms:W3CDTF">2026-09-16T22:50:55Z</dcterms:modified>
  <dc:title>1 சாமுவேல்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