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ண்முடி மன்னனுக்கு முண்முடியாச்ச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காரம் புரிகரம் சிதையவும் ஆச்ச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லாவும் பாதம் புண்ணாகலாச்ச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ியெல்லாம் வீங்கி விதனிக்கலாச்ச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ையன் அப்பன் கோபம்மேலே இதற்குமேலே -ஜோ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ர்ந்த சுந்தரக் கண்கள் மயங்கலும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ுரிக்கும் திருநாவு வறண்டதும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்ந்திடா திருக்கைகள் துவண்டதும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லத்தில் நடந்த பாதம் சவண்டதும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ண்டாளர்கள் நம்மால்தானே நம்மால்தானே -ஜோ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லையோரம் வ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ட்சகனை மறந்தால் ரட்சண்ய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க்கிறிஸ்தவர்க்கும் இருபங்கு தொ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சபாதம் ஒன்றும் பரதீசில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ீசில் பங்கில்லோர்க்குப் பாடென்றும் தொ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ந்தயத்திலே முந்தப் பாரும் முந்தப் பாரும் -ஜோ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த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ராயன் கிறிஸ்து தியாகேசன் தொங்கு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த்தின் பாவமெல்லாம் ஏகமாய்த் திர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ம்பலப் படவைக்க ஐயன்மேல் உ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த்தால் உடல்வாடிக் கருகியே சு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டலமெலாம் உதிரப் பிரளயம் புர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ின்றாரே நமது தாதா ஜீவதாதா- ஜோ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2026-07-30T13:30:54Z</dcterms:created>
  <dcterms:modified xsi:type="dcterms:W3CDTF">2026-07-30T13:30:54Z</dcterms:modified>
  <dc:title>துதிப் பாடல்கள் : 1048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