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Friend for little children, 
Above the bright blue sky ; 
A Friend who never changeth, 
Whose love can never die. 
Unlike our friends by nature, 
Who change with changing years, 
This Friend is always worthy, 
The precious name He bear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's a rest for little children, 
Above the bright blue sky ; 
Who love the blessed Saviour, 
And  Abba, Father, cry; 
A rest from every turmoil, 
From sin and danger free ; 
Where every little pilgrim 
Shall rest eternall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's a home for little children, 
Above the bright blue sky ; 
Where Jesus reigns in glory, 
A home of peace and joy. 
No home on earth is like it, 
Nor can with it compare : 
For every one is happy, 
Nor could be happier, t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's a crown for little children, 
Above the bright blue sky ; 
And all who look for Jesus 
Shall wear it by and by — 
A crown of brightest glory, 
Which He will then bestow 
On all who've found His favour 
And loved His name be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re's a song for little children, 
Above the bright blue sky — 
A song that will not weary, 
Though sung continually ; 
A song which even angels 
Can never, never sing; 
They know not Christ as Saviour, 
But worship Him as King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ere's a robe for little children, 
Above the bright blue sky ; 
And a harp of sweetest music, 
And a palm of victory, 
All, all above is treasured, 
And found in Christ alone ; 
Oh, come, dear little children, 
That all may be your ow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2026-07-30T10:28:35Z</dcterms:created>
  <dcterms:modified xsi:type="dcterms:W3CDTF">2026-07-30T10:28:35Z</dcterms:modified>
  <dc:title>Hymn : 1130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