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ஜீவனின் பெலனானவர்
யாருக்கும் அஞ்சிடேன் எந்நேரமும்
அவரே எந்தன் ஒளியானவர்
இரட்சிப்புமானவர் அவரேயா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ங்கு நாளில் அவர் என்னை தன்
கூடார மறைவில் ஒளித்து வைத்தார்
என் சத்ருக்கள் வெட்கி நாண
கன்மலை மீதென்னை உயர்த்திடுவார்
ஆனந்த பலிதனை செலுத்தியே நான்
கர்த்தரை கீர்த்தனம் பண்ண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ருக்களும் பகைஞர்களும்
பொல்லாங்கு செய்ய நினைத்தோர்களும்
என் மாம்சத்தை பட்சித்திட
என்னையே நெருக்கின வேளைகளில்
கர்த்தரோ என் பக்கம் துணையாய் நின்று
காத்தென்னை இரட்சித்தார் மா தய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ந்தை தாயும் கைவிட்டாலும்
கர்த்தர் என்றும் என்னை சேர்த்துக்கொள்வார்
ஜீவனுள்ளோர் தேசத்திலே
கர்த்தரின் நன்மையை கண்டடைவேன்
திட மனதோடு நான் காத்திருப்பேன்
ஸ்திரப்படுவேன் அவர் கிருபைய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2026-09-15T13:12:50Z</dcterms:created>
  <dcterms:modified xsi:type="dcterms:W3CDTF">2026-09-15T13:12:50Z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