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டி வேளையில் பதிலளித்து
பாதுகாத்து நடத்திடுவார்
உன்னோடு இருந்து ஆதரித்து
தினமும் உதவ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 செலுத்தும் காணிக்கைகள்
நினைவு கூர்ந்திடுவார்
நன்றி பலி அனைத்தையுமே
பிரியமாய் ஏற்றுக்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 மனம் விரும்புவதை
உனக்குத் தந்திடுவார்
உனது திட்டங்களெல்லாம்
நிறைவேற்றி முடி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க்கு வரும் வெற்றியைக் கண்டு
மகிழ்ச்சியில் ஆர்ப்பரிப்போம்
நம் தேவன் நாமத்திலே
வெற்றிக் கொடி நாட்ட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தங்களை நம்பும் மனிதர்
இடறி விழுந்தார்கள்
தேவனை நம்பும் நாமோ
நிமிர்ந்து நின்ற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2026-07-30T10:28:28Z</dcterms:created>
  <dcterms:modified xsi:type="dcterms:W3CDTF">2026-07-30T10:28:28Z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