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8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 little hour for watching with the Master, 
Eternal years to walk with Him in white ;
One little hour to bravely meet disaster,  
Eternal years to reign with Him in light.
Then, souls, be brave, and watch until the 
morrow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wake ! arise ! your lamps of purpose trim ; 
Your Saviour speaks across the night of sorrow ; 
Can ye not watch one little hour with Him ?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ne little hour to suffer scorn and losses,
Eternal years beyond earth's cruel frowns ; 
One little hour to carry heavy crosses, 
Eternal years to wear unfading crowns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ne little hour for weary toils and trials, 
Eternal years for calm and peaceful rest;
One little hour for patient self-denials, 
Eternal years of life where life is 
blest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2026-06-15T13:19:41Z</dcterms:created>
  <dcterms:modified xsi:type="dcterms:W3CDTF">2026-06-15T13:19:41Z</dcterms:modified>
  <dc:title>Hymn : 774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