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presProps" Target="presProps.xml"/>
  <Relationship Id="rId37" Type="http://schemas.openxmlformats.org/officeDocument/2006/relationships/viewProps" Target="viewProps.xml"/>
  <Relationship Id="rId38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In the twilight, in the evening, in the black and dark night: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And, behold, there met him a woman with the attire of an harlot, and subtle of heart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(She is loud and stubborn; her feet abide not in her house: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Now is she without, now in the streets, and lies in wait at every corner.)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So she caught him, and kissed him, and with an shameless face said unto him,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I have peace offerings with me; this day have I paid my vows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Therefore came I forth to meet you, diligently to seek your face, and I have found you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Therefore came I forth to meet you, diligently to seek your face, and I have found you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I have decked my bed with coverings of tapestry, with carved works, with fine linen of Egypt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I have decked my bed with coverings of tapestry, with carved works, with fine linen of Egypt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My son, keep my words, and lay up my commandments with you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I have perfumed my bed with myrrh, aloes, and cinnamon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Come, let us take our fill of love until the morning: let us solace ourselves with loves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For the goodman is not at home, he is gone a long journey: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He has taken a bag of money with him, and will come home at the day appointed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With her much fair speech she caused him to yield, with the flattering of her lips she forced him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With her much fair speech she caused him to yield, with the flattering of her lips she forced him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He goes after her immediately, as an ox goes to the slaughter, or as a fool to the correction of the stocks;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He goes after her immediately, as an ox goes to the slaughter, or as a fool to the correction of the stocks;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Till a dart strike through his liver; as a bird hastes to the snare, and knows not that it is for his life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Till a dart strike through his liver; as a bird hastes to the snare, and knows not that it is for his life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Keep my commandments, and live; and my law as the apple of yours eye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Hearken unto me now therefore, O all of you children, and attend to the words of my mouth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Let not yours heart decline to her ways, go not astray in her paths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For she has cast down many wounded: yea, many strong men have been slain by her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Her house is the way to hell, going down to the chambers of death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Bind them upon your fingers, write them upon the table of yours heart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Say unto wisdom, You are my sister; and call understanding your kinswoman: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That they may keep you from the strange woman, from the stranger which flatters with her words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For at the window of my house I looked through my casement,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And beheld among the simple ones, I discerned among the youths, a young man void of understanding,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Passing through the street near her corner; and he went the way to her house,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39228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7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வள் இருக்கும் சந்துக்கடுத்த தெருவில் சென்று, அவள் வீட்டை வழியாய் நடந்துபோனான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7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ப்பொழுது இதோ, வேசியின் ஆடையாபரணந் தரித்த தந்திரமனமுள்ள ஒரு ஸ்திரீ அவனுக்கு எதிர்ப்பட்டாள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7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அவள் வாயாடியும் அடங்காதவளுமானவள்; அவள் கால்கள் வீட்டிலே தரிக்கிறதில்லை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7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சிலவேளை வெளியிலிருப்பாள், சிலவேளை வீதியிலிருப்பாள்; சந்துகள் தோறும் பதிவிருப்பாள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7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வள் அவனைப் பிடித்து முத்தஞ்செய்து, முகம் நாணாமல் அவனைப் பார்த்து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7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சமாதான பலிகள் என்மேல் சுமந்திருந்தது, இன்றைக்குத்தான் என் பொருத்தனைகளை நிறைவேற்றினேன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7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ஆதலால், நான் உன்னைச் சந்திக்கப்புறப்பட்டு, உன் முகத்தை ஆவலோடு தேடினேன்; இப்பொழுது உன்னைக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7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கண்டுபிடித்தேன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என் மஞ்சத்தை இரத்தின கம்பளங்களாலும், எகிப்துதேசத்து விசித்திரமான மெல்லிய வஸ்திரங்களால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7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ிங்காரித்தேன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7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என் மகனே, நீ என் வார்த்தைகளைக் காத்து, என் கட்டளைகளை உன்னிடத்தில் பத்திரப்படுத்த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7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என் படுக்கையை வெள்ளைப்போளத்தாலும் சந்தனத்தாலும் இலவங்கப்பட்டையாலும் வாசனை கட்டினேன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7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வா, விடியற்காலம் வரைக்கும் சம்போகமாயிருப்போம், இன்பங்களினால் பூரிப்போம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7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புருஷன் வீட்டிலே இல்லை, தூரப் பிரயாணம் போனான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7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பணப்பையைத் தன் கையிலே கொண்டுபோனான், குறிக்கப்பட்டநாளிலே வீட்டுக்கு வருவான் என்று சொல்லி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7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தன் மிகுதியான இனிய சொற்களால் அவனை வசப்படுத்தி, தன் உதடுகளின் மதுரவாக்கினால் அவன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7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இணங்கப்பண்ணினாள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7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உடனே அவன் அவள் பின்னே சென்றான்; ஒரு மாடு அடிக்கப்படும்படி செல்வதுபோலும், ஒரு மூட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7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விலங்கிடப்பட்டுத் தண்டனைக்குப் போவதுபோலும்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7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ஒரு குருவி தன் பிராணனை வாங்கும் கண்ணியை அறியாமல் அதில் விழத் தீவிரிக்கிறதுபோலும், அவளுக்குப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7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ன்னே போனான்; அம்பு அவன் ஈரலைப் பிளந்தத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7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என் கட்டளைகளையும் என் போதகத்தையும் உன் கண்மணியைப்போல் காத்துக்கொள், அப்பொழுது பிழைப்பாய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7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ஆதலால் பிள்ளைகளே, எனக்குச் செவிகொடுங்கள்; என் வாயின் வார்த்தைகளைக் கவனியுங்கள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7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உன் இருதயம் அவள் வழியிலே சாயவேண்டாம்; அவள் பாதையிலே மயங்கித் திரியாத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7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அவள் அநேகரைக் காயப்படுத்தி, விழப்பண்ணினாள்; பலவான்கள் அநேகரைக் கொலைசெய்தாள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7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அவள் வீடு பாதாளத்துக்குப்போம் வழி; அது மரண அறைகளுக்குக் கொண்டுபோய்விடும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7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வைகளை உன் விரல்களில் கட்டி, அவைகளை உன் இருதய பலகையில் எழுதிக்கொள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7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இச்சக வார்த்தைகளைப் பேசும் அந்நிய பெண்ணாகிய பரஸ்திரீக்கு உன்னை விலக்கிக் காப்பதற்காக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7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ஞானத்தை நோக்கி, நீ என் சகோதரி என்றும், புத்தியைப்பார்த்து, நீ என் இனத்தாள் என்றும் சொல்வாயாக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7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நான் என் வீட்டின் ஜன்னலருகே நின்று, பலகணி வழியாய்ப் பார்த்தபோது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பேதையர்களாகிய வாலிபருக்குள்ளே ஒரு புத்தியீன வாலிபனைக் கண்டு அவனைக் கவனித்தேன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7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வன் மாலைமயங்கும் அஸ்தமனநேரத்திலும், இரவின் இருண்ட அந்தகாரத்திலும்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7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91">
  <a:themeElements>
    <a:clrScheme name="Theme9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33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2026-07-18T12:00:16Z</dcterms:created>
  <dcterms:modified xsi:type="dcterms:W3CDTF">2026-07-18T12:00:16Z</dcterms:modified>
  <dc:title>நீதிமொழிகள் : 7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