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presProps" Target="presProps.xml"/>
  <Relationship Id="rId85" Type="http://schemas.openxmlformats.org/officeDocument/2006/relationships/viewProps" Target="viewProps.xml"/>
  <Relationship Id="rId8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answered him, Jesus of Nazareth. Jesus says unto them, I am he. And Judas also, which betrayed him, stood with the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answered him, Jesus of Nazareth. Jesus says unto them, I am he. And Judas also, which betrayed him, stood with the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s soon then as he had said unto them, I am he, they went backward, and fell to the groun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asked he them again, Whom seek all of you? And they said, Jesus of Nazaret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asked he them again, Whom seek all of you? And they said, Jesus of Nazaret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Jesus answered, I have told you that I am he: if therefore all of you seek me, let these go their wa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Jesus answered, I have told you that I am he: if therefore all of you seek me, let these go their wa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at the saying might be fulfilled, which he spoke, Of them which you gave me have I lost non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at the saying might be fulfilled, which he spoke, Of them which you gave me have I lost non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imon Peter having a sword drew it, and stroke the high priest's servant, and cut off his right ear. The servant's name was Malchu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Jesus had spoken these words, he went forth with his disciples over the brook Cedron, where was a garden, into the which he entered, and his discipl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imon Peter having a sword drew it, and stroke the high priest's servant, and cut off his right ear. The servant's name was Malchu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said Jesus unto Peter, Put up your sword into the sheath: the cup which my Father has given me, shall I not drink i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said Jesus unto Peter, Put up your sword into the sheath: the cup which my Father has given me, shall I not drink it?]]></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band and the captain and officers of the Jews took Jesus, and bound hi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band and the captain and officers of the Jews took Jesus, and bound hi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led him away to Annas first; for he was father in law to Caiaphas, which was the high priest that same yea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led him away to Annas first; for he was father in law to Caiaphas, which was the high priest that same yea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Now Caiaphas was he, which gave counsel to the Jews, that it was expedient that one man should die for the peopl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imon Peter followed Jesus, and so did another disciple: that disciple was known unto the high priest, and went in with Jesus into the palace of the high pries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imon Peter followed Jesus, and so did another disciple: that disciple was known unto the high priest, and went in with Jesus into the palace of the high pries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Jesus had spoken these words, he went forth with his disciples over the brook Cedron, where was a garden, into the which he entered, and his discipl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Peter stood at the door without. Then went out that other disciple, which was known unto the high priest, and spoke unto her that kept the door, and brought in Pete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Peter stood at the door without. Then went out that other disciple, which was known unto the high priest, and spoke unto her that kept the door, and brought in Pet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says the damsel that kept the door unto Peter, Are not you also one of this man's disciples? He says, I am no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says the damsel that kept the door unto Peter, Are not you also one of this man's disciples? He says, I am no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ervants and officers stood there, who had made a fire of coals; for it was cold: and they warmed themselves: and Peter stood with them, and warmed himself.]]></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ervants and officers stood there, who had made a fire of coals; for it was cold: and they warmed themselves: and Peter stood with them, and warmed himself.]]></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high priest then asked Jesus of his disciples, and of his doctrin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Jesus answered him, I spoke openly to the world; I ever taught in the synagogue, and in the temple, where the Jews always resort; and in secret have I said nothing.]]></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Jesus answered him, I spoke openly to the world; I ever taught in the synagogue, and in the temple, where the Jews always resort; and in secret have I said nothing.]]></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Jesus answered him, I spoke openly to the world; I ever taught in the synagogue, and in the temple, where the Jews always resort; and in secret have I said nothing.]]></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Judas also, which betrayed him, knew the place: for Jesus frequently resorted thither with his discipl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y ask you me? ask them which heard me, what I have said unto them: behold, they know what I sai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Why ask you me? ask them which heard me, what I have said unto them: behold, they know what I sai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thus spoken, one of the officers which stood by struck Jesus with the palm of his hand, saying, Answer you the high priest so?]]></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thus spoken, one of the officers which stood by struck Jesus with the palm of his hand, saying, Answer you the high priest s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Jesus answered him, If I have spoken evil, bear witness of the evil: but if well, why smite you m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Jesus answered him, If I have spoken evil, bear witness of the evil: but if well, why smite you m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Now Annas had sent him bound unto Caiaphas the high pries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Simon Peter stood and warmed himself. They said therefore unto him, Are not you also one of his disciples? He denied it, and said, I am no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Simon Peter stood and warmed himself. They said therefore unto him, Are not you also one of his disciples? He denied it, and said, I am no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e of the servants of the high priest, being his kinsman whose ear Peter cut off, says, Did not I see you in the garden with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Judas also, which betrayed him, knew the place: for Jesus frequently resorted thither with his disciple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e of the servants of the high priest, being his kinsman whose ear Peter cut off, says, Did not I see you in the garden with hi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Peter then denied again: and immediately the cock crew.]]></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n led they Jesus from Caiaphas unto the hall of judgment: and it was early; and they themselves went not into the judgment hall, lest they should be defiled; but that they might eat the passov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n led they Jesus from Caiaphas unto the hall of judgment: and it was early; and they themselves went not into the judgment hall, lest they should be defiled; but that they might eat the passove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n led they Jesus from Caiaphas unto the hall of judgment: and it was early; and they themselves went not into the judgment hall, lest they should be defiled; but that they might eat the passover.]]></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Pilate then went out unto them, and said, What accusation bring all of you against this ma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Pilate then went out unto them, and said, What accusation bring all of you against this ma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y answered and said unto him, If he were not a villain, we would not have delivered him up unto you.]]></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y answered and said unto him, If he were not a villain, we would not have delivered him up unto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said Pilate unto them, Take all of you him, and judge him according to your law. The Jews therefore said unto him, It is not lawful for us to put any man to deat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Judas then, having received a band of men and officers from the chief priests and Pharisees, comes thither with lanterns and torches and weapon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said Pilate unto them, Take all of you him, and judge him according to your law. The Jews therefore said unto him, It is not lawful for us to put any man to death:]]></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said Pilate unto them, Take all of you him, and judge him according to your law. The Jews therefore said unto him, It is not lawful for us to put any man to death:]]></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at the saying of Jesus might be fulfilled, which he spoke, signifying what death he should di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at the saying of Jesus might be fulfilled, which he spoke, signifying what death he should di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n Pilate entered into the judgment hall again, and called Jesus, and said unto him, Are you the King of the Jews?]]></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n Pilate entered into the judgment hall again, and called Jesus, and said unto him, Are you the King of the Jew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Jesus answered him, Says you this thing of yourself, or did others tell it you of m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Jesus answered him, Says you this thing of yourself, or did others tell it you of m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Pilate answered, Am I a Jew? Yours own nation and the chief priests have delivered you unto me: what have you don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Pilate answered, Am I a Jew? Yours own nation and the chief priests have delivered you unto me: what have you don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Judas then, having received a band of men and officers from the chief priests and Pharisees, comes thither with lanterns and torches and weapon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Jesus answered, My kingdom is not of this world: if my kingdom were of this world, then would my servants fight, that I should not be delivered to the Jews: but now is my kingdom not from behin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Jesus answered, My kingdom is not of this world: if my kingdom were of this world, then would my servants fight, that I should not be delivered to the Jews: but now is my kingdom not from behin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Jesus answered, My kingdom is not of this world: if my kingdom were of this world, then would my servants fight, that I should not be delivered to the Jews: but now is my kingdom not from behin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Pilate therefore said unto him, Are you a king then? Jesus answered, You says that I am a king. To this end was I born, and for this cause came I into the world, that I should bear witness unto the truth. Every one that is of the truth hears my voic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Pilate therefore said unto him, Are you a king then? Jesus answered, You says that I am a king. To this end was I born, and for this cause came I into the world, that I should bear witness unto the truth. Every one that is of the truth hears my voic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Pilate therefore said unto him, Are you a king then? Jesus answered, You says that I am a king. To this end was I born, and for this cause came I into the world, that I should bear witness unto the truth. Every one that is of the truth hears my voic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Pilate says unto him, What is truth? And when he had said this, he went out again unto the Jews, and says unto them, I find in him no fault at all.]]></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Pilate says unto him, What is truth? And when he had said this, he went out again unto the Jews, and says unto them, I find in him no fault at all.]]></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But all of you have a custom, that I should release unto you one at the passover: will all of you therefore that I release unto you the King of the Jew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But all of you have a custom, that I should release unto you one at the passover: will all of you therefore that I release unto you the King of the Jew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Jesus therefore, knowing all things that should come upon him, went forth, and said unto them, Whom seek all of you?]]></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n cried they all again, saying, Not this man, but Barabbas. Now Barabbas was a robber.]]></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n cried they all again, saying, Not this man, but Barabbas. Now Barabbas was a robb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Jesus therefore, knowing all things that should come upon him, went forth, and said unto them, Whom seek all of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வான்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கு அவர்கள் பிரதியுத்தரமாக: நசரேயனாகிய இயேசுவைத் தேடுகிறோம் என்றார்கள். அதற்கு இ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தான் என்றார். அவரைக் காட்டிக்கொடுத்த யூதாசும் அவர்களுடனே கூட நி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ன்தான் என்று அவர் அவர்களிடத்தில் சொன்னவுடனே, அவர்கள் பின்னிட்டுத் தரையிலே வி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 மறுபடியும் அவர்களை நோக்கி: யாரைத் தேடுகிறீர்கள் என்று கேட்டார். அவர்கள்: நசரே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வைத் தேடுகிறோ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யேசு பிரதியுத்தரமாக: நான்தானென்று உங்களுக்குச் சொன்னேனே; என்னைத் தேடுகிறதுண்டானால், இ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ர் எனக்குத் தந்தவர்களில் ஒருவனையும் நான் இழந்துபோகவில்லையென்று அவர் சொல்லிய வச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வேறத்தக்கதாக இப்படி நட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சீமோன்பேதுரு, தன்னிடத்திலிருந்த பட்டயத்தை உருவி, பிரதான ஆசாரியனுடைய வேலைக்கா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யேசு இவைகளைச் சொன்னபின்பு, தம்முடைய சீஷருடனேகூட கெதரோன் என்னும் ஆற்றுக்கு அப்புறம் போனார்;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துகாதற வெட்டினான்; அந்த வேலைக்காரனுக்கு மல்குஸ் என்று பெ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இயேசு பேதுருவை நோக்கி: உன் பட்டயத்தை உறையிலேபோடு; பிதா எனக்குக் கொடுத்த பாத்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பானம்பண்ணாதிரு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போர்ச்சேவகரும், ஆயிரம் போர்ச்சேவகருக்குத் தலைவனும், யூதருடைய ஊழியக்கார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வைப்பிடித்து, அவரைக்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தலாவது அவரை அன்னா என்பவனிடத்திற்குக் கொண்டுபோனார்கள்; அவன் அந்த வருஷத்துப் பிரதான ஆசாரி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பாவுக்கு மாம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ஜனங்களுக்காக ஒரே மனுஷன் சாகிறது நலமாயிருக்குமென்று யூதருக்கு ஆலோசனை சொன்னவன் இந்தக் காய்பா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மோன்பேதுருவும் வேறொருசீஷனும் இயேசுவுக்குப் பின்சென்றார்கள். அந்தச் சீஷன் பிரதான ஆசாரிய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முகமானவனாயிருந்ததினால், இயேசுவுடனேகூடப் பிரதான ஆசாரியனுடைய அரமனைக்குள் பிரவே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தோட்டம் இருந்தது, அதிலே அவரும் அவருடைய சீஷரும் பிரவேசி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துரு வாசலருகே வெளியே நின்றான். அப்பொழுது பிரதான ஆசாரியனுக்கு அறிமுகமானவனாயிருந்த மற்றச் சீஷ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 வந்து, வாசல் காக்கிறவர்களுடனே பேசி பேதுருவை உள்ளே அழைத்துக்கொண்டு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வாசல்காக்கிற வேலைக்காரி பேதுருவை நோக்கி: நீயும் அந்த மனுஷனுடைய சீஷரில் ஒருவன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ள். அவன் நான் அ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ளிர்காலமானபடியினாலே ஊழியக்காரரும் சேவகரும் கரிநெருப்புண்டாக்கி, நின்று, குளிர்காய்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ருந்தார்கள்; அவர்களுடனே கூடப் பேதுருவும் நின்று குளிர்காய்ந்து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ரதான ஆசாரியன் இயேசுவினிடத்தில் அவருடைய சீஷரைக்குறித்தும் போதகத்தைக்குறித்தும் விசா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யேசு அவனுக்குப் பிரதியுத்தரமாக: நான் வெளியரங்கமாய் உலகத்துடனே பேசினேன்; ஜெபஆலயங்களி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களெல்லாரும் கூடிவருகிற தேவாலயத்திலேயும் எப்பொழுதும் உபதேசித்தேன்; அந்தரங்கத்திலே நான் ஒ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யேசு தம்முடைய சீஷருடனேகூட அடிக்கடி அங்கே போயிருந்தபடியினால், அவரைக் காட்டிக்கொடுக்கிற யூ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ர் என்னிடத்தில் விசாரிக்கவேண்டியதென்ன? நான் சொன்னவைகளைக் கேட்டவர்களிடத்தில் விசாரியு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வைகளை அவர்கள் அறிந்திருக்கிறா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ப்படி அவர் சொன்னபொழுது, சமீபத்தில் நின்ற சேவகரில் ஒருவன்: பிரதான ஆசாரியனுக்கு இப்படியா உத்தர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து என்று, இயேசுவை ஒரு அறை அறை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யேசு அவனை நோக்கி: நான் தகாதவிதமாய்ப் பேசினதுண்டானால், தகாததை ஒப்புவி; நான் தகுதியா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னேயாகில், என்னை ஏன் அடிக்கிறா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ன்பு அன்னா என்பவன் பிரதான ஆசாரியனாகிய காய்பாவினிடத்திற்கு அவரைக் கட்டுண்டவராக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சீமோன் பேதுரு நின்று குளிர்காய்ந்துகொண்டிருந்தான். அப்பொழுது சிலர் அவனை நோக்கி: நீயும்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ஷரில் ஒருவனல்லவா என்றார்கள். அவன்: நான் அல்ல என்று மறுதலி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ரதான ஆசாரியனுடைய வேலைக்காரரில் பேதுரு காதறவெட்டினவனுக்கு இனத்தானாகிய ஒருவன் அவனை நோக்கி: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 இடத்தை அறிந்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 அவனுடனேகூடத் தோட்டத்திலே காணவில்லை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ழுது பேதுரு மறுபடியும் மறுதலித்தான்; உடனே சேவல் கூவி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ர்கள் காய்பாவினிடத்திலிருந்து இயேசுவைத் தேசாதிபதியின் அரமனைக்குக் கொண்டுபோனார்கள்;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யற்காலமாயிருந்தது. தீட்டுப்படாமல் பஸ்காவைப் புசிக்கத்தக்கதாக, அவர்கள் தேசாதிபதியின் அரமனை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யா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தலால் பிலாத்து அவர்களிடத்தில் வெளியே வந்து: இந்த மனுஷன்மேல் என்ன குற்றஞ்சாட்டு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ர்கள் அவனுக்குப் பிரதியுத்தரமாக: இவன் குற்றவாளியாயிராவிட்டால், இவனை உம்மி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க்கமாட்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பிலாத்து அவர்களை நோக்கி: இவனை நீங்களே கொண்டுபோய், உங்கள் நியாயப்பிரமாணத்தி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யூதாஸ் போர்ச்சேவகரின் கூட்டத்தையும் பிரதான ஆசாரியர் பரிசேயர் என்பவர்களால் அனுப்ப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ந்தீருங்கள் என்றான். அதற்கு யூதர்கள் ஒருவனையும் மரண ஆக்கினை செய்ய எங்களுக்கு அதிகார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தாம் இன்னவிதமான மரணமாய் மரிக்கப்போகிறாரென்பதைக்குறித்து இயேசு குறிப்பாய்ச் சொல்லி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 நிறைவேறத்தக்கதாக இப்படி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ப்பொழுது பிலாத்து மறுபடியும் அரமனைக்குள் பிரவேசித்து, இயேசுவை அழைத்து: நீ யூதருடைய ராஜாவா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யேசு அவனுக்குப் பிரதியுத்தரமாக: நீராய் இப்படிச் சொல்லுகிறீரோ அல்லது மற்றவர்கள் என்னை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 உமக்குச் சொன்னா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பிலாத்து பிரதியுத்தரமாக: நான் யூதனா? உன் ஜனங்களும் பிரதான ஆசாரியரும் உன்னை எ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த்தார்கள், நீ என்ன செய்தா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க்காரரையும் கூட்டிக்கொன்டு, பந்தங்களோடும் தீவட்டிகளோடும் ஆயுதங்களோடும் அவ்விடத்திற்கு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இயேசு பிரதியுத்தரமாக: என் ராஜ்யம் இவ்வுலகத்திற்குரியதல்ல, என் ராஜ்யம் இவ்வுலகத்திற்குரிய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யூதரிடத்தில் ஒப்புக்கொடுக்கப்படாதபடிக்கு என் ஊழியக்காரர் போராடியிருப்பார்களே; இப்படியிருக்க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ம் இவ்விடத்திற்குரிய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ப்பொழுது பிலாத்து அவரை நோக்கி: அப்படியானால் நீ ராஜாவோ என்றான். இயேசு பிரதியுத்தரமாக: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படி நான் ராஜாதான்; சத்தியத்தைக்குறித்துச் சாட்சிகொடுக்க நான் பிறந்தேன், இதற்காகவே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லகத்தில் வந்தேன்; சத்தியவான் எவனும் என் சத்தம் கேட்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தற்குப் பிலாத்து: சத்தியமாவது என்ன என்றான். மறுபடியும் அவன் யூதர்களிடத்தில் வெளியே வந்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டத்தில் ஒரு குற்றமும் காணே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பஸ்காபண்டிகையில் நான் உங்களுக்கு ஒருவனை விடுதலைபண்ணுகிற வழக்கமுண்டே; ஆகையால் யூதருடைய ராஜா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ங்களுக்காக விடுதலை பண்ண உங்களுக்கு மனதுண்டா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யேசு தமக்கு நேரிடப்போகிற எல்லாவற்றையும் அறிந்து, எதிர்கொண்டுபோய், அவர்களை நோக்கி: யா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ப்பொழுது: அவர்களெல்லாரும் இவனையல்ல, பரபாசை விடுதலைபண்ணவேண்டும் என்று மறு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ட்டார்கள்; அந்தப் பரபாசென்பவன் கள்ள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கிறீ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8]]></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2026-09-16T23:21:57Z</dcterms:created>
  <dcterms:modified xsi:type="dcterms:W3CDTF">2026-09-16T23:21:57Z</dcterms:modified>
  <dc:title>யோவான்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