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presProps" Target="presProps.xml"/>
  <Relationship Id="rId75" Type="http://schemas.openxmlformats.org/officeDocument/2006/relationships/viewProps" Target="viewProps.xml"/>
  <Relationship Id="rId7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ாம் இன்னவிதமான மரணமாய் மரிக்கப்போகிறாரென்பதைக்குறித்து இயேசு குறிப்பாய்ச் சொல்லியிருந்த வார்த்தை நிறைவேறத்தக்கதாக இப்படிச் சொன்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பிலாத்து மறுபடியும் அரமனைக்குள் பிரவேசித்து, இயேசுவை அழைத்து: நீ யூதருடைய ராஜாவா என்று கேட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யேசு அவனுக்குப் பிரதியுத்தரமாக: நீராய் இப்படிச் சொல்லுகிறீரோ அல்லது மற்றவர்கள் என்னைக்குறித்து இப்படி உமக்குச் சொன்னார்களோ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ிலாத்து பிரதியுத்தரமாக: நான் யூதனா? உன் ஜனங்களும் பிரதான ஆசாரியரும் உன்னை என்னிடத்தில் ஒப்புக்கொடுத்தார்கள், நீ என்ன செய்தாய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ிலாத்து பிரதியுத்தரமாக: நான் யூதனா? உன் ஜனங்களும் பிரதான ஆசாரியரும் உன்னை என்னிடத்தில் ஒப்புக்கொடுத்தார்கள், நீ என்ன செய்தாய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யேசு பிரதியுத்தரமாக: என் ராஜ்யம் இவ்வுலகத்திற்குரியதல்ல, என் ராஜ்யம் இவ்வுலகத்திற்குரியதானால் நான் யூதரிடத்தில் ஒப்புக்கொடுக்கப்படாதபடிக்கு என் ஊழியக்காரர் போராடியிருப்பார்களே; இப்படியிருக்க என் ராஜ்யம் இவ்விடத்திற்குரியதல்ல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யேசு பிரதியுத்தரமாக: என் ராஜ்யம் இவ்வுலகத்திற்குரியதல்ல, என் ராஜ்யம் இவ்வுலகத்திற்குரியதானால் நான் யூதரிடத்தில் ஒப்புக்கொடுக்கப்படாதபடிக்கு என் ஊழியக்காரர் போராடியிருப்பார்களே; இப்படியிருக்க என் ராஜ்யம் இவ்விடத்திற்குரியதல்ல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 தமக்கு நேரிடப்போகிற எல்லாவற்றையும் அறிந்து, எதிர்கொண்டுபோய், அவர்களை நோக்கி: யாரைத் தேடுகிறீர்கள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 தமக்கு நேரிடப்போகிற எல்லாவற்றையும் அறிந்து, எதிர்கொண்டுபோய், அவர்களை நோக்கி: யாரைத் தேடுகிறீர்கள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ுக்கு அவர்கள் பிரதியுத்தரமாக: நசரேயனாகிய இயேசுவைத் தேடுகிறோம் என்றார்கள். அதற்கு இயேசு: நான்தான் என்றார். அவரைக் காட்டிக்கொடுத்த யூதாசும் அவர்களுடனே கூட நி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இவைகளைச் சொன்னபின்பு, தம்முடைய சீஷருடனேகூட கெதரோன் என்னும் ஆற்றுக்கு அப்புறம் போனார்; அங்கே ஒரு தோட்டம் இருந்தது, அதிலே அவரும் அவருடைய சீஷரும் பிரவேசித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ுக்கு அவர்கள் பிரதியுத்தரமாக: நசரேயனாகிய இயேசுவைத் தேடுகிறோம் என்றார்கள். அதற்கு இயேசு: நான்தான் என்றார். அவரைக் காட்டிக்கொடுத்த யூதாசும் அவர்களுடனே கூட நி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தான் என்று அவர் அவர்களிடத்தில் சொன்னவுடனே, அவர்கள் பின்னிட்டுத் தரையிலே விழுந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பிலாத்து அவரை நோக்கி: அப்படியானால் நீ ராஜாவோ என்றான். இயேசு பிரதியுத்தரமாக: நீர் சொல்லுகிறபடி நான் ராஜாதான்; சத்தியத்தைக்குறித்துச் சாட்சிகொடுக்க நான் பிறந்தேன், இதற்காகவே இந்த உலகத்தில் வந்தேன்; சத்தியவான் எவனும் என் சத்தம் கேட்கிறான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பிலாத்து அவரை நோக்கி: அப்படியானால் நீ ராஜாவோ என்றான். இயேசு பிரதியுத்தரமாக: நீர் சொல்லுகிறபடி நான் ராஜாதான்; சத்தியத்தைக்குறித்துச் சாட்சிகொடுக்க நான் பிறந்தேன், இதற்காகவே இந்த உலகத்தில் வந்தேன்; சத்தியவான் எவனும் என் சத்தம் கேட்கிறான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பிலாத்து அவரை நோக்கி: அப்படியானால் நீ ராஜாவோ என்றான். இயேசு பிரதியுத்தரமாக: நீர் சொல்லுகிறபடி நான் ராஜாதான்; சத்தியத்தைக்குறித்துச் சாட்சிகொடுக்க நான் பிறந்தேன், இதற்காகவே இந்த உலகத்தில் வந்தேன்; சத்தியவான் எவனும் என் சத்தம் கேட்கிறான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மறுபடியும் அவர்களை நோக்கி: யாரைத் தேடுகிறீர்கள் என்று கேட்டார். அவர்கள்: நசரேயனாகிய இயேசுவைத் தேடுகிறோம் என்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ப் பிலாத்து: சத்தியமாவது என்ன என்றான். மறுபடியும் அவன் யூதர்களிடத்தில் வெளியே வந்து: நான் அவனிடத்தில் ஒரு குற்றமும் காண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ப் பிலாத்து: சத்தியமாவது என்ன என்றான். மறுபடியும் அவன் யூதர்களிடத்தில் வெளியே வந்து: நான் அவனிடத்தில் ஒரு குற்றமும் காண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யேசு பிரதியுத்தரமாக: நான்தானென்று உங்களுக்குச் சொன்னேனே; என்னைத் தேடுகிறதுண்டானால், இவர்களைப் போகவிடுங்கள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யேசு பிரதியுத்தரமாக: நான்தானென்று உங்களுக்குச் சொன்னேனே; என்னைத் தேடுகிறதுண்டானால், இவர்களைப் போகவிடுங்கள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இவைகளைச் சொன்னபின்பு, தம்முடைய சீஷருடனேகூட கெதரோன் என்னும் ஆற்றுக்கு அப்புறம் போனார்; அங்கே ஒரு தோட்டம் இருந்தது, அதிலே அவரும் அவருடைய சீஷரும் பிரவேசித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ஸ்காபண்டிகையில் நான் உங்களுக்கு ஒருவனை விடுதலைபண்ணுகிற வழக்கமுண்டே; ஆகையால் யூதருடைய ராஜாவை நான் உங்களுக்காக விடுதலை பண்ண உங்களுக்கு மனதுண்டா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ஸ்காபண்டிகையில் நான் உங்களுக்கு ஒருவனை விடுதலைபண்ணுகிற வழக்கமுண்டே; ஆகையால் யூதருடைய ராஜாவை நான் உங்களுக்காக விடுதலை பண்ண உங்களுக்கு மனதுண்டா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ர் எனக்குத் தந்தவர்களில் ஒருவனையும் நான் இழந்துபோகவில்லையென்று அவர் சொல்லிய வசனம் நிறைவேறத்தக்கதாக இப்படி நடந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ர் எனக்குத் தந்தவர்களில் ஒருவனையும் நான் இழந்துபோகவில்லையென்று அவர் சொல்லிய வசனம் நிறைவேறத்தக்கதாக இப்படி நடந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ொழுது: அவர்களெல்லாரும் இவனையல்ல, பரபாசை விடுதலைபண்ணவேண்டும் என்று மறுபடியும் சத்தமிட்டார்கள்; அந்தப் பரபாசென்பவன் கள்ளனாயிருந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சீமோன்பேதுரு, தன்னிடத்திலிருந்த பட்டயத்தை உருவி, பிரதான ஆசாரியனுடைய வேலைக்காரனை வலதுகாதற வெட்டினான்; அந்த வேலைக்காரனுக்கு மல்குஸ் என்று பெய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சீமோன்பேதுரு, தன்னிடத்திலிருந்த பட்டயத்தை உருவி, பிரதான ஆசாரியனுடைய வேலைக்காரனை வலதுகாதற வெட்டினான்; அந்த வேலைக்காரனுக்கு மல்குஸ் என்று பெய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இயேசு பேதுருவை நோக்கி: உன் பட்டயத்தை உறையிலேபோடு; பிதா எனக்குக் கொடுத்த பாத்திரத்தில் நான் பானம்பண்ணாதிருப்பேனோ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இயேசு பேதுருவை நோக்கி: உன் பட்டயத்தை உறையிலேபோடு; பிதா எனக்குக் கொடுத்த பாத்திரத்தில் நான் பானம்பண்ணாதிருப்பேனோ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போர்ச்சேவகரும், ஆயிரம் போர்ச்சேவகருக்குத் தலைவனும், யூதருடைய ஊழியக்காரரும் இயேசுவைப்பிடித்து, அவரைக் கட்ட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தம்முடைய சீஷருடனேகூட அடிக்கடி அங்கே போயிருந்தபடியினால், அவரைக் காட்டிக்கொடுக்கிற யூதாசும் அந்த இடத்தை அறிந்திரு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போர்ச்சேவகரும், ஆயிரம் போர்ச்சேவகருக்குத் தலைவனும், யூதருடைய ஊழியக்காரரும் இயேசுவைப்பிடித்து, அவரைக் கட்டி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தலாவது அவரை அன்னா என்பவனிடத்திற்குக் கொண்டுபோனார்கள்; அவன் அந்த வருஷத்துப் பிரதான ஆசாரியனாகிய காய்பாவுக்கு மாமனாயிரு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ஜனங்களுக்காக ஒரே மனுஷன் சாகிறது நலமாயிருக்குமென்று யூதருக்கு ஆலோசனை சொன்னவன் இந்தக் காய்பாவே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ீமோன்பேதுருவும் வேறொருசீஷனும் இயேசுவுக்குப் பின்சென்றார்கள். அந்தச் சீஷன் பிரதான ஆசாரியனுக்கு அறிமுகமானவனாயிருந்ததினால், இயேசுவுடனேகூடப் பிரதான ஆசாரியனுடைய அரமனைக்குள் பிரவேசித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ீமோன்பேதுருவும் வேறொருசீஷனும் இயேசுவுக்குப் பின்சென்றார்கள். அந்தச் சீஷன் பிரதான ஆசாரியனுக்கு அறிமுகமானவனாயிருந்ததினால், இயேசுவுடனேகூடப் பிரதான ஆசாரியனுடைய அரமனைக்குள் பிரவேசித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ேதுரு வாசலருகே வெளியே நின்றான். அப்பொழுது பிரதான ஆசாரியனுக்கு அறிமுகமானவனாயிருந்த மற்றச் சீஷன் வெளியே வந்து, வாசல் காக்கிறவர்களுடனே பேசி பேதுருவை உள்ளே அழைத்துக்கொண்டுபோன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ேதுரு வாசலருகே வெளியே நின்றான். அப்பொழுது பிரதான ஆசாரியனுக்கு அறிமுகமானவனாயிருந்த மற்றச் சீஷன் வெளியே வந்து, வாசல் காக்கிறவர்களுடனே பேசி பேதுருவை உள்ளே அழைத்துக்கொண்டுபோன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வாசல்காக்கிற வேலைக்காரி பேதுருவை நோக்கி: நீயும் அந்த மனுஷனுடைய சீஷரில் ஒருவனல்லவா என்றாள். அவன் நான் அல்ல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வாசல்காக்கிற வேலைக்காரி பேதுருவை நோக்கி: நீயும் அந்த மனுஷனுடைய சீஷரில் ஒருவனல்லவா என்றாள். அவன் நான் அல்ல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ுளிர்காலமானபடியினாலே ஊழியக்காரரும் சேவகரும் கரிநெருப்புண்டாக்கி, நின்று, குளிர்காய்ந்து கொண்டிருந்தார்கள்; அவர்களுடனே கூடப் பேதுருவும் நின்று குளிர்காய்ந்துகொண்டிரு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தம்முடைய சீஷருடனேகூட அடிக்கடி அங்கே போயிருந்தபடியினால், அவரைக் காட்டிக்கொடுக்கிற யூதாசும் அந்த இடத்தை அறிந்திருந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ுளிர்காலமானபடியினாலே ஊழியக்காரரும் சேவகரும் கரிநெருப்புண்டாக்கி, நின்று, குளிர்காய்ந்து கொண்டிருந்தார்கள்; அவர்களுடனே கூடப் பேதுருவும் நின்று குளிர்காய்ந்துகொண்டிருந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ரதான ஆசாரியன் இயேசுவினிடத்தில் அவருடைய சீஷரைக்குறித்தும் போதகத்தைக்குறித்தும் விசாரித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யேசு அவனுக்குப் பிரதியுத்தரமாக: நான் வெளியரங்கமாய் உலகத்துடனே பேசினேன்; ஜெபஆலயங்களிலேயும் யூதர்களெல்லாரும் கூடிவருகிற தேவாலயத்திலேயும் எப்பொழுதும் உபதேசித்தேன்; அந்தரங்கத்திலே நான் ஒன்றும் பேசவில்லை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யேசு அவனுக்குப் பிரதியுத்தரமாக: நான் வெளியரங்கமாய் உலகத்துடனே பேசினேன்; ஜெபஆலயங்களிலேயும் யூதர்களெல்லாரும் கூடிவருகிற தேவாலயத்திலேயும் எப்பொழுதும் உபதேசித்தேன்; அந்தரங்கத்திலே நான் ஒன்றும் பேசவில்லை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யேசு அவனுக்குப் பிரதியுத்தரமாக: நான் வெளியரங்கமாய் உலகத்துடனே பேசினேன்; ஜெபஆலயங்களிலேயும் யூதர்களெல்லாரும் கூடிவருகிற தேவாலயத்திலேயும் எப்பொழுதும் உபதேசித்தேன்; அந்தரங்கத்திலே நான் ஒன்றும் பேசவில்லை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ர் என்னிடத்தில் விசாரிக்கவேண்டியதென்ன? நான் சொன்னவைகளைக் கேட்டவர்களிடத்தில் விசாரியும்; நான் பேசினவைகளை அவர்கள் அறிந்திருக்கிறார்களே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ர் என்னிடத்தில் விசாரிக்கவேண்டியதென்ன? நான் சொன்னவைகளைக் கேட்டவர்களிடத்தில் விசாரியும்; நான் பேசினவைகளை அவர்கள் அறிந்திருக்கிறார்களே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டி அவர் சொன்னபொழுது, சமீபத்தில் நின்ற சேவகரில் ஒருவன்: பிரதான ஆசாரியனுக்கு இப்படியா உத்தரவு சொல்லுகிறது என்று, இயேசுவை ஒரு அறை அறைந்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ப்படி அவர் சொன்னபொழுது, சமீபத்தில் நின்ற சேவகரில் ஒருவன்: பிரதான ஆசாரியனுக்கு இப்படியா உத்தரவு சொல்லுகிறது என்று, இயேசுவை ஒரு அறை அறைந்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 அவனை நோக்கி: நான் தகாதவிதமாய்ப் பேசினதுண்டானால், தகாததை ஒப்புவி; நான் தகுதியாய்ப் பேசினேனேயாகில், என்னை ஏன் அடிக்கிறாய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ாஸ் போர்ச்சேவகரின் கூட்டத்தையும் பிரதான ஆசாரியர் பரிசேயர் என்பவர்களால் அனுப்பப்பட்ட ஊழியக்காரரையும் கூட்டிக்கொன்டு, பந்தங்களோடும் தீவட்டிகளோடும் ஆயுதங்களோடும் அவ்விடத்திற்கு வந்த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 அவனை நோக்கி: நான் தகாதவிதமாய்ப் பேசினதுண்டானால், தகாததை ஒப்புவி; நான் தகுதியாய்ப் பேசினேனேயாகில், என்னை ஏன் அடிக்கிறாய்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அன்னா என்பவன் பிரதான ஆசாரியனாகிய காய்பாவினிடத்திற்கு அவரைக் கட்டுண்டவராக அனுப்பின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ீமோன் பேதுரு நின்று குளிர்காய்ந்துகொண்டிருந்தான். அப்பொழுது சிலர் அவனை நோக்கி: நீயும் அவனுடைய சீஷரில் ஒருவனல்லவா என்றார்கள். அவன்: நான் அல்ல என்று மறுதலித்த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ீமோன் பேதுரு நின்று குளிர்காய்ந்துகொண்டிருந்தான். அப்பொழுது சிலர் அவனை நோக்கி: நீயும் அவனுடைய சீஷரில் ஒருவனல்லவா என்றார்கள். அவன்: நான் அல்ல என்று மறுதலித்த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ரதான ஆசாரியனுடைய வேலைக்காரரில் பேதுரு காதறவெட்டினவனுக்கு இனத்தானாகிய ஒருவன் அவனை நோக்கி: நான் உன்னை அவனுடனேகூடத் தோட்டத்திலே காணவில்லையா என்ற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ரதான ஆசாரியனுடைய வேலைக்காரரில் பேதுரு காதறவெட்டினவனுக்கு இனத்தானாகிய ஒருவன் அவனை நோக்கி: நான் உன்னை அவனுடனேகூடத் தோட்டத்திலே காணவில்லையா என்ற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பேதுரு மறுபடியும் மறுதலித்தான்; உடனே சேவல் கூவிற்று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் காய்பாவினிடத்திலிருந்து இயேசுவைத் தேசாதிபதியின் அரமனைக்குக் கொண்டுபோனார்கள்; அப்பொழுது விடியற்காலமாயிருந்தது. தீட்டுப்படாமல் பஸ்காவைப் புசிக்கத்தக்கதாக, அவர்கள் தேசாதிபதியின் அரமனைக்குள் பிரவேசியாதிருந்த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் காய்பாவினிடத்திலிருந்து இயேசுவைத் தேசாதிபதியின் அரமனைக்குக் கொண்டுபோனார்கள்; அப்பொழுது விடியற்காலமாயிருந்தது. தீட்டுப்படாமல் பஸ்காவைப் புசிக்கத்தக்கதாக, அவர்கள் தேசாதிபதியின் அரமனைக்குள் பிரவேசியாதிருந்த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் காய்பாவினிடத்திலிருந்து இயேசுவைத் தேசாதிபதியின் அரமனைக்குக் கொண்டுபோனார்கள்; அப்பொழுது விடியற்காலமாயிருந்தது. தீட்டுப்படாமல் பஸ்காவைப் புசிக்கத்தக்கதாக, அவர்கள் தேசாதிபதியின் அரமனைக்குள் பிரவேசியாதிரு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ாஸ் போர்ச்சேவகரின் கூட்டத்தையும் பிரதான ஆசாரியர் பரிசேயர் என்பவர்களால் அனுப்பப்பட்ட ஊழியக்காரரையும் கூட்டிக்கொன்டு, பந்தங்களோடும் தீவட்டிகளோடும் ஆயுதங்களோடும் அவ்விடத்திற்கு வந்த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தலால் பிலாத்து அவர்களிடத்தில் வெளியே வந்து: இந்த மனுஷன்மேல் என்ன குற்றஞ்சாட்டுகிறீர்கள் என்ற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் அவனுக்குப் பிரதியுத்தரமாக: இவன் குற்றவாளியாயிராவிட்டால், இவனை உம்மிடத்தில் ஒப்புக்கொடுக்கமாட்டோம்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பிலாத்து அவர்களை நோக்கி: இவனை நீங்களே கொண்டுபோய், உங்கள் நியாயப்பிரமாணத்தின்படி நியாயந்தீருங்கள் என்றான். அதற்கு யூதர்கள் ஒருவனையும் மரண ஆக்கினை செய்ய எங்களுக்கு அதிகாரமில்லை என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பிலாத்து அவர்களை நோக்கி: இவனை நீங்களே கொண்டுபோய், உங்கள் நியாயப்பிரமாணத்தின்படி நியாயந்தீருங்கள் என்றான். அதற்கு யூதர்கள் ஒருவனையும் மரண ஆக்கினை செய்ய எங்களுக்கு அதிகாரமில்லை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95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কিভাবে তাঁর মৃত্যু হবে সে বিষয়ে যীশু যা ইঙ্গিত করেছিলেন তা পূরণ করতেই এই ঘটনাগুলি ঘট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তখন পীলাত আবার প্রাসাদের মধ্যে গিয়ে যীশুকে জিজ্ঞেস করলেন, ‘তুমি কি ইহুদীদের রাজা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যীশু বললেন, ‘তুমি কি নিজে থেকে একথা বলছ, অথবা অন্য কেউ আমার বিষয়ে তোমাকে বলেছ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পীলাত বললেন, ‘আমি কি ইহুদী? তোমার নিজের লোকেরা ও প্রধান যাজকেরা তোমাকে আমার হাতে সঁপে দি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 কি করেছ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যীশু বললেন, ‘আমার রাজ্য এই জগতের নয়৷ যদি আমার রাজ্য এই জগতের হত তাহলে আমার লোকেরা ইহুদীদের হা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আমাকে রক্ষা করার জন্য লড়াই করত; কিন্তু না, আমার রাজ্য এখানকার নয়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খন যীশু, তাঁর প্রতি কি ঘটতে চলেছে সে সবই তাঁর জানা থাকার ফলে এগিয়ে গিয়ে বললেন, ‘তোমরা ক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ঁজছ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রা তাঁকে বলল, ‘নাসরতীয় যীশুকে৷’যীশু বললেন, ‘আমিই তিনি৷’ য়ে যিহূদা যীশুর বিরুদ্ধে গিয়েছিল সে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এই প্রার্থনার পর যীশু তাঁর শিষ্যদের নিয়ে কিদ্রোণ উপত্যকার ওপারে চলে গেলেন৷ সেখানে একটি বাগ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ই সঙ্গে সেখানে দাঁড়িয়ে 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িনি যখন তাদের বললেন, ‘আমিই তিনি৷’ তখন তারা পিছু হটে গিয়ে মাটিতে পড়ে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তখন পীলাত তাঁকে বললেন, ‘তাহলে তুমি একজন রাজা?’যীশু এর উত্তরে বললেন, ‘আপনি বলছেন য়ে আমি রাজ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এই জন্যই জন্মেছিলাম, আর এই উদ্দেশ্যেই আমি জগতে এসেছি, য়েন সত্যের পক্ষে সাক্ষ্য দিই৷ য়ে কেউ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ত্যের পক্ষে আছে, সে আমার কথা শোন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ই আবার একবার তিনি তাদের জিজ্ঞেস করলেন, ‘তোমরা কাকে খুঁজছ?’তারা বলল, ‘নাসরতীয় যীশুক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পীলাত তাঁকে জিজ্ঞেস করলেন, ‘সত্য কি?’ এই কথা জিজ্ঞেস করে তিনি পুনরায় ইহুদীদের কাছে গেলেন,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বললেন, ‘আমি তো এই লোকটির মধ্যে কোন দোষ দেখতে পাচ্ছি না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এর উত্তরে যীশু বললেন, ‘আমি তো তোমাদের আগেই বলেছি, ‘আমিই তিনি৷’ সুতরাং যদি তোমরা আমাকেই খুঁজছ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হলে এদের য়েতে দাও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৷ যীশু তাঁর শিষ্যদের নিয়ে সেই বাগানের মধ্যে ঢুক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কিন্তু তোমাদের এমন এক রীতি আছে, সেই অনুসারে নিস্তারপর্বের সময়ে একজন বন্দীকে মুক্তি দিয়ে থাক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শ তোমাদের কি ইচ্ছা, আমি তোমাদের জন্য ‘ইহুদীদের রাজাকে’ ছেড়ে দেব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টা ঘটল যাতে তাঁর আগের বক্তব্য যথার্থ প্রতিপন্ন হয়, ‘তুমি আমায় যাদের দিয়েছ তাদের কাউক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ারাই ন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তারা আবার চিত্‌কার করে বলল, ‘একে নয়! বারাব্বাকে!’ এই বারাব্বা ছিল একজন বিদ্রোহী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খন শিমোন পিতরের কাছে একটা তরোয়াল থাকায় তিনি সেটা টেনে বের করে মহাযাজকের চাকরকে আঘাত করে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ডান কান কেটে ফেললেন৷ সেই চাকরের নাম মল্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খন যীশু পিতরকে বললেন, ‘তোমার তরোযাল খাপে ভরো, য়ে পানপাত্র পিতা আমায় দিয়েছেন, আমাকে তা প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ই হ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রপর সৈন্যরা ও তাদের সেনাপতি এবং ইহুদী রক্ষীরা যীশুকে গ্রেপ্তার করে বেঁধে প্রথমে হানন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যীশু তাঁর শিষ্যদের নিয়ে প্রায়ই সেখানে আসতেন৷ এইজন্য যিহূদা সেই স্থানটি জানত৷ এই যিহূদা যীশ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সেই বছর যিনি মহাযাজক ছিলেন৷ সেই কায়াফার শ্বশুর এই হান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এই কাযাফা ইহুদী নেতাদের পরামর্শ দিয়েছিলেন য়ে, জনস্বার্থে এক জনের মরণ হওযা ভালো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শিমোন পিতর ও আর একজন শিষ্য যীশুর পেছনে পেছনে গেলেন৷ এই শিষ্যর সঙ্গে মহাযাজকের চেনা পরিচয় ছি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ই তিনি যীশুর সঙ্গে মহাযাজকের বাড়ির উঠোনে ঢুকলেন; কিন্তু পিতর ফটকের বাইরে দাঁড়িয়ে র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খন মহাযাজকের পরিচিত শিষ্য বাইরে এসে য়ে বালিকাটি ফটক পাহারায় ছিল তাকে বলে পিতরকে ভেতরে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খন দ্বাররক্ষীরা পিতরকে বলল, ‘তুমিও সেই লোকটার শিষ্যদের মধ্যে একজন নও কি?’পিতর বললেন, ‘না,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ই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চাকররা ও মন্দিরের রক্ষীরা শীতের জন্য কাঠ কয়লার আগুন তৈরী করে তার চারপাশে দাঁড়িয়ে আগু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প্রতারণা করে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োযাচ্ছিল৷ পিতরও তাদের সঙ্গে সেখানে দাঁড়িয়ে আগুন পোযাচ্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এরপর মহাযাজক যীশুকে তাঁর শিষ্যদের বিষয়ে ও তাঁর শিক্ষার বিষয়ে প্রশ্ন করতে লাগ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যীশু এর উত্তরে তাঁকে বললেন, ‘আমি সর্বদাই সকলের কাছে প্রকাশ্যে কথা বলেছি৷ আমি মন্দিরের মধ্যে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াজ-গৃহেতে য়েখানে ইহুদীরা একসঙ্গে সমবেত হয় সেখানে সব সময় শিক্ষা দিয়েছি৷ আর আমি কখনও কোন কিছ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োপনে বলি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োমরা আমায় কেন সে বিষয়ে প্রশ্ন করছ? যাঁরা আমার কথা শুনেছে তাদেরই জিজ্ঞেস কর আমি তাদের ক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ছি৷ আমি কি বলেছি তারা নিশ্চয়ই জানবে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িনি যখন একথা বলছেন, তখন সেই মন্দির রক্ষীবাহিনীর একজন য়ে সেখানে দাঁড়িয়েছিল সে যীশুকে এক চড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রে বলল, ‘তোর কি সাহস, তুই মহাযাজককে এরকম জবাব দিলি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এর উত্তরে যীশু তাকে বললেন, ‘আমি যদি অন্যায় কিছু বলে থাকি, তবে সকলকে বল কি অন্যায় বলেছি;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সে ফরীশীদের ও প্রধান যাজকদের কাছ থেকে একদল সৈনিক ও কিছু রক্ষী নিয়ে সেখানে এল৷ তাদের হাতে ছি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যদি সত্যি কথা বলে থাকি তাহলে তোমরা আমায় মারছ কেন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এরপর হানন, যীশুকে মহাযাজক কায়াফার কাছে পাঠিয়ে দিলেন৷ যীশু তখনও বাঁধা অবস্থায় 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এদিকে শিমোন পিতর সেখানে দাঁড়িয়ে আগুন পোযাচ্ছিলেন, লোকেরা তাঁকে জিজ্ঞেস করল, ‘তুমিও কি ও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ষ্যদের মধ্যে একজন?’ কিন্তু তিনি একথা অস্বীকার করে বললেন, ‘না, আমি ন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মহাযাজকের একজন চাকর, পিতর যার কান কেটে ফেলেছিলেন তার এক আত্মীয় বলল, ‘আমি ওর সঙ্গে তোমাকে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গানের মধ্যে দেখেছি, ঠিক বলেছি না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খন পিতর আবার একবার অস্বীকার করলেন; আর তখনই মোরগ ডেকে উঠ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এরপর তারা যীশুকে কায়াফার বাড়ি থেকে রাজ্যপালের প্রাসাদে নিয়ে গেল৷ তখন ভোর হয়ে গিয়েছিল৷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রা রাজ্যপালের প্রাসাদের ভেতরে য়েতে চাইল না, পাছে অশুচিহয়ে পড়ে, কারণ তারা নিস্তারপর্বের ভো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েতে চাই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শাল, লন্ঠন ও নানা অস্ত্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তারপর রাজ্যপাল পীলাত তাদের সামনে বেরিয়ে এসে বললেন, ‘তোমরা এই লোকটার বিরুদ্ধে কি অভিযোগ এনেছ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এর উত্তরে তারা পীলাতকে বলল, ‘এই লোক যদি দোষী না হত, তাহলে আমরা তোমার হাতে একে তুলে দিতাম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তখন পীলাত তাদের বললেন, ‘একে নিয়ে যাও এবং তোমাদের বিধি-ব্যবস্থা অনুসারে এর বিচার কর৷’ ইহুদী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কে বলল, ‘আমরা কাউকে মৃত্যুদণ্ড দিতে পারি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வான்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2026-08-02T12:20:48Z</dcterms:created>
  <dcterms:modified xsi:type="dcterms:W3CDTF">2026-08-02T12:20:48Z</dcterms:modified>
  <dc:title>யோவான்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