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70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சத்தம் கேட்கும் 
சின்ன பிள்ளைகள் நாங்கள் 
பாவத்தில் சிக்கி விடாமல் 
நாளும் அவரோடு நடப்ப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ங்க Walk பண்ணுவோம் 
(Walk walk walk) 
நாங்க Jump பண்ணுவோம் 
(Jump jump jump) 
Happy- ஆக வாழ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2026-07-04T08:31:16Z</dcterms:created>
  <dcterms:modified xsi:type="dcterms:W3CDTF">2026-07-04T08:31:16Z</dcterms:modified>
  <dc:title>VBS 2026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