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7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 Homeland! O Homeland! no lonely 
heart is there,  
No rush of blinding anguish, no slowly dropping tear: 
Now, like an infant crying its mother's 
face to see,  
O blessed, blessed Homeland, I stretch my arms to thee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O Homeland! O Homeland! whose joy 
no tongue can tell,  
No sighing of the weary, no more the sad farewell ; 
But sound of children's voices, and 
shout of saintly song, 
Are heard thy happy highways and 
golden streets along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O Homeland ! O Homeland ! the 
vail is very thin 
That stretches thy fair meadows and 
this cold world between : 
A breath aside may blow it, a heart- 
throb burst it through, 
And bring, in one glad moment, the 
pearly gates in view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O Homeland ! O Homeland ! One — 
Chief of all thy band,  
One — altogether lovely, One — Lord of all the land,
Now standeth at thy portals to wel- 
come there His Bride, 
And, resting on His bosom, I shall be satisfied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2026-07-09T08:58:13Z</dcterms:created>
  <dcterms:modified xsi:type="dcterms:W3CDTF">2026-07-09T08:58:13Z</dcterms:modified>
  <dc:title>Hymn : 1018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