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கவலை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ம் வாக்காலே தே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ஸ்நேகம் பின்னே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யாகப் பின் சென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ஸ்திகள் யாவும் அழி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ம் அன்பை விட்டு நீங்க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கிருபை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சிந்தை முன்ன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பாதை நீர் அ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த்தேன் ஐய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பாதை நட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ே என்னையும் அர்ப்பண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எம்மை சூழ்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ிடா உள்ளம்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கிரீடம் முன்னே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காலம் நட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ய த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ாய் அர்ப்பண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ொள்ள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்டெரிக்கும் அக்கின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கரித்தென்னை மா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துமா சரீ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நேசரே படை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2026-07-25T13:25:06Z</dcterms:created>
  <dcterms:modified xsi:type="dcterms:W3CDTF">2026-07-25T13:25:06Z</dcterms:modified>
  <dc:title>துதிப் பாடல்கள் : 973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