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கவலை பெரு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தம் வாக்காலே தேற்ற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 ஸ்நேகம் பின்னே வைத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ுதியாகப் பின் சென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்திமரம் துளிர்விட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ஸ்திகள் யாவும் அழிந்திடி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தம் அன்பை விட்டு நீங்க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கிருபை தந்த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ின் சிந்தை முன்னறி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ின் பாதை நீர் அறி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ப்புவித்தேன் ஐய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பாதை நட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தனே என்னையும் அர்ப்பணித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தனை எம்மை சூழ்ந்திடி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ந்திடா உள்ளம் தந்த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கிரீடம் முன்னே வைத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ய காலம் நட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ித்தம் செய்ய தந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ிலுமாய் அர்ப்பணித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ுகொள்ளு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ட்டெரிக்கும் அக்கினி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ிகரித்தென்னை மாற்ற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ஆத்துமா சரீ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 நேசரே படை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2026-09-08T15:38:20Z</dcterms:created>
  <dcterms:modified xsi:type="dcterms:W3CDTF">2026-09-08T15:38:20Z</dcterms:modified>
  <dc:title>துதிப் பாடல்கள் : 973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