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1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் கவலை பெருக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தம் வாக்காலே தேற்ற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 ஸ்நேகம் பின்னே வைத்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றுதியாகப் பின் சென்ற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்திமரம் துளிர்விடாம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ஸ்திகள் யாவும் அழிந்திடின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தம் அன்பை விட்டு நீங்க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ய கிருபை தந்தருள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ின் சிந்தை முன்னறிவ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ின் பாதை நீர் அறிவ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ப்புவித்தேன் ஐய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்ல பாதை நடந்த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தனே என்னையும் அர்ப்பணித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ோதனை எம்மை சூழ்ந்திடின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ோர்ந்திடா உள்ளம் தந்தருள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கிரீடம் முன்னே வைத்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ிய காலம் நடந்த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சித்தம் செய்ய தந்த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ற்றிலுமாய் அர்ப்பணித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ற்றுகொள்ளும் இயேசு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ட்டெரிக்கும் அக்கினிய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த்திகரித்தென்னை மாற்ற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 ஆத்துமா சரீர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்தும நேசரே படைக்கி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2026-07-25T13:25:06Z</dcterms:created>
  <dcterms:modified xsi:type="dcterms:W3CDTF">2026-07-25T13:25:06Z</dcterms:modified>
  <dc:title>துதிப் பாடல்கள் : 973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