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ு எல்லாம் யாக்கோபுடைய மீறுதலினிமித்தமும், இஸ்ரவேல் வம்சத்தாருடைய பாவங்களினிமித்தமும் சம்பவிக்கும்; யாக்கோபின் மீறுதலுக்குக் காரணமென்ன? சமாரியா அல்லவோ? யூதாவின் மேடைகளுக்கு காரணமென்ன? எருசலேம் அல்லவ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ு எல்லாம் யாக்கோபுடைய மீறுதலினிமித்தமும், இஸ்ரவேல் வம்சத்தாருடைய பாவங்களினிமித்தமும் சம்பவிக்கும்; யாக்கோபின் மீறுதலுக்குக் காரணமென்ன? சமாரியா அல்லவோ? யூதாவின் மேடைகளுக்கு காரணமென்ன? எருசலேம் அல்லவ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ு எல்லாம் யாக்கோபுடைய மீறுதலினிமித்தமும், இஸ்ரவேல் வம்சத்தாருடைய பாவங்களினிமித்தமும் சம்பவிக்கும்; யாக்கோபின் மீறுதலுக்குக் காரணமென்ன? சமாரியா அல்லவோ? யூதாவின் மேடைகளுக்கு காரணமென்ன? எருசலேம் அல்லவ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நான் சமாரியாவை வெளியான மண்மேடும், திராட்சச்செடி நடுகிற நிலமுமாக்கி, அதின் கற்களைப் பள்ளத்தாக்கிலே புரண்டுவிழப்பண்ணி அதின் அஸ்திபாரங்களைத்திறந்து வைப்ப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நான் சமாரியாவை வெளியான மண்மேடும், திராட்சச்செடி நடுகிற நிலமுமாக்கி, அதின் கற்களைப் பள்ளத்தாக்கிலே புரண்டுவிழப்பண்ணி அதின் அஸ்திபாரங்களைத்திறந்து வைப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் சுபாவங்கள் எல்லாம் நொறுக்கப்படும்; அதின் பணையங்கள் எல்லாம் அக்கினியால் எரித்துப்போடப்படும்; அதின் விக்கிரகங்களை எல்லாம் பாழாக்குவேன்; வேசிப்பணையத்தினால் சேர்க்கப்பட்டது, திரும்ப வேசிப்பணையமாய்ப் போ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் சுபாவங்கள் எல்லாம் நொறுக்கப்படும்; அதின் பணையங்கள் எல்லாம் அக்கினியால் எரித்துப்போடப்படும்; அதின் விக்கிரகங்களை எல்லாம் பாழாக்குவேன்; வேசிப்பணையத்தினால் சேர்க்கப்பட்டது, திரும்ப வேசிப்பணையமாய்ப் போ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் சுபாவங்கள் எல்லாம் நொறுக்கப்படும்; அதின் பணையங்கள் எல்லாம் அக்கினியால் எரித்துப்போடப்படும்; அதின் விக்கிரகங்களை எல்லாம் பாழாக்குவேன்; வேசிப்பணையத்தினால் சேர்க்கப்பட்டது, திரும்ப வேசிப்பணையமாய்ப் போ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ினிமித்தம் நான் புலம்பி அலறுவேன்; பறிகொடுத்தவனாகவும் அம்மணமாகவும் நடப்பேன்; நான் ஓரிகளைப்போல ஊளையிட்டு, ஆந்தைகளைப்போல அலற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ினிமித்தம் நான் புலம்பி அலறுவேன்; பறிகொடுத்தவனாகவும் அம்மணமாகவும் நடப்பேன்; நான் ஓரிகளைப்போல ஊளையிட்டு, ஆந்தைகளைப்போல அலற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தாம், ஆகாஸ், எசேக்கியா என்னும் யூதா ராஜாக்களுடைய நாட்களில், மொரேசா ஊரானாகிய மீகாவுக்கு உண்டானதும், அவன் சமாரியாவுக்கும் எருசலேமுக்கும் விரோதமாய்த் தரிசித்ததுமான கர்த்தருடைய வார்த்த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காயம் ஆறாதது; அது யூதாமட்டும் வந்தது; என் ஜனத்தின் வாசலாகிய எருசலேம்மட்டும் வந்தெட்டின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காயம் ஆறாதது; அது யூதாமட்டும் வந்தது; என் ஜனத்தின் வாசலாகிய எருசலேம்மட்டும் வந்தெட்டின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க் காத்பட்டணத்திலே அறிவியாதேயுங்கள். அழவே வேண்டாம்; பெத்அப்ராவிலே புழுதியில் புரள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க் காத்பட்டணத்திலே அறிவியாதேயுங்கள். அழவே வேண்டாம்; பெத்அப்ராவிலே புழுதியில் புரள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ப்பீரில் குடியிருக்கிறவளே, வெட்கத்துடன் அம்மணமாய் அப்பாலே போ; சாயனானில் குடியிருக்கிறவன் வெளியே வருவதில்லை; பெத்ஏசேலின் புலம்பல் உங்களுக்கு அடைக்கலமாயிரா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ப்பீரில் குடியிருக்கிறவளே, வெட்கத்துடன் அம்மணமாய் அப்பாலே போ; சாயனானில் குடியிருக்கிறவன் வெளியே வருவதில்லை; பெத்ஏசேலின் புலம்பல் உங்களுக்கு அடைக்கலமாயிரா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ாரோத்தில் குடியிருக்கிறவள் நன்மை வருமென்று எதிர்பார்த்திருந்தாள்; ஆனாலும் தீமை கர்த்தரிடத்திலிருந்து எருசலேமின் வாசல்வரைக்கும் வ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ாரோத்தில் குடியிருக்கிறவள் நன்மை வருமென்று எதிர்பார்த்திருந்தாள்; ஆனாலும் தீமை கர்த்தரிடத்திலிருந்து எருசலேமின் வாசல்வரைக்கும் வ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ாகீசில் குடியிருக்கிறவளே வேகமான குதிரைகளை இரதத்திலே பூட்டு; நீயே சீயோன் குமாரத்தியின் பாவத்துக்குக் காரணி; உன்னிடத்தில் இஸ்ரவேலின் பாதகங்கள் காணப்பட்ட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ாகீசில் குடியிருக்கிறவளே வேகமான குதிரைகளை இரதத்திலே பூட்டு; நீயே சீயோன் குமாரத்தியின் பாவத்துக்குக் காரணி; உன்னிடத்தில் இஸ்ரவேலின் பாதகங்கள் காண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தாம், ஆகாஸ், எசேக்கியா என்னும் யூதா ராஜாக்களுடைய நாட்களில், மொரேசா ஊரானாகிய மீகாவுக்கு உண்டானதும், அவன் சமாரியாவுக்கும் எருசலேமுக்கும் விரோதமாய்த் தரிசித்ததுமான கர்த்தருடைய வார்த்த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ோர்ஷேக்காத்தினிடத்தில் உனக்கு இருக்கிறதைக் கொடுத்துவிடுவாய்; அக்சீபின் வீடுகள் இஸ்ரவேலின் ராஜாக்களுக்கு அபத்தமாய்ப்போ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ோர்ஷேக்காத்தினிடத்தில் உனக்கு இருக்கிறதைக் கொடுத்துவிடுவாய்; அக்சீபின் வீடுகள் இஸ்ரவேலின் ராஜாக்களுக்கு அபத்தமாய்ப்போ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ேஷாவில் குடியிருக்கிறவளே, உனக்கு இன்னும் ஒரு சுதந்தரவாளியை வரப்பண்ணுவேன்; அவன் இஸ்ரவேலின் மகிமையாகிய அதுல்லாம்மட்டும் வர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ேஷாவில் குடியிருக்கிறவளே, உனக்கு இன்னும் ஒரு சுதந்தரவாளியை வரப்பண்ணுவேன்; அவன் இஸ்ரவேலின் மகிமையாகிய அதுல்லாம்மட்டும் வர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க்கு அருமையான உன் பிள்ளைகளினிமித்தம் நீ உன் தலையைச் சிரைத்து மொட்டையிட்டுக்கொள்; கழுகைப்போல முழுமொட்டையாயிரு, அவர்கள் உன்னைவிட்டுச் சிறைப்பட்டுப்போ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க்கு அருமையான உன் பிள்ளைகளினிமித்தம் நீ உன் தலையைச் சிரைத்து மொட்டையிட்டுக்கொள்; கழுகைப்போல முழுமொட்டையாயிரு, அவர்கள் உன்னைவிட்டுச் சிறைப்பட்டுப்போ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னங்களே, கேளுங்கள், பூமியே, அதிலுள்ளவைகளே, செவிகொடுங்கள்; கர்த்தராகிய ஆண்டவர் தம்முடைய பரிசுத்த ஆலயத்திலிருக்கிற ஆண்டவரே, உங்களுக்கு விரோதமாகச் சாட்சியாயிருப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னங்களே, கேளுங்கள், பூமியே, அதிலுள்ளவைகளே, செவிகொடுங்கள்; கர்த்தராகிய ஆண்டவர் தம்முடைய பரிசுத்த ஆலயத்திலிருக்கிற ஆண்டவரே, உங்களுக்கு விரோதமாகச் சாட்சியாயிருப்ப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கர்த்தர் தமது ஸ்தானத்திலிருந்து புறப்பட்டு வருகிறார்; அவர் இறங்கி பூமியின் உயர்ந்த இடங்களை மிதிப்ப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கர்த்தர் தமது ஸ்தானத்திலிருந்து புறப்பட்டு வருகிறார்; அவர் இறங்கி பூமியின் உயர்ந்த இடங்களை மிதி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ெழுகு அக்கினிக்கு முன்பாக உருகுகிறதுபோலவும், மலைகளிலிருந்து பாயுந் தண்ணீர் தரையைப் பிளக்கிறதுபோலவும், பர்வதங்கள் அவர் கீழே உருகி, பள்ளத்தாக்குகள் பிளந்துபோ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ெழுகு அக்கினிக்கு முன்பாக உருகுகிறதுபோலவும், மலைகளிலிருந்து பாயுந் தண்ணீர் தரையைப் பிளக்கிறதுபோலவும், பர்வதங்கள் அவர் கீழே உருகி, பள்ளத்தாக்குகள் பிளந்துபோ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the transgression of Jacob is all this, and for the sins of the house of Israel. What i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nsgression of Jacob? is it not Samaria? and what are the high places of Judah? are they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I will make Samaria as an heap of the field, and as plantings of a vineyard: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ur down the stones thereof into the valley, and I will discover the foundation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ll the graven images thereof shall be beaten to pieces, and all the hires thereof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ed with the fire, and all the idols thereof will I lay desolate: for she gathered it of the hi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n harlot, and they shall return to the hire of an harl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I will wail and wail, I will go stripped and naked: I will make a wailing li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agons, and mourning as the ow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that came to Micah the Morasthite in the days of Jotham, Ahaz, and Hezek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her wound is incurable; for it has come unto Judah; he has come unto the gate of my peo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Declare all of you it not at Gath, weep all of you not at all: in the house of Aphrah ro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f in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Pass all of you away, you inhabitant of Saphir, having your shame naked: the inhabita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aanan came not forth in the mourning of Bethezel; he shall receive of you his 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e inhabitant of Maroth waited carefully for good: but evil came down from the LOR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 you inhabitant of Lachish, bind the chariot to the swift beast: she is the beginning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 to the daughter of Zion: for the transgressions of Israel were found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 of Judah, which he saw concerning Samaria and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shall you give presents to Moreshethgath: the houses of Achzib shall be a lie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et will I bring an heir unto you, O inhabitant of Mareshah: he shall come unto Adulla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lory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ake you bald, and poll you for your delicate children; enlarge your baldness as the eagle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re gone into captivity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, all you people; hearken, O earth, and all that therein is: and let the Lord GOD be wit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you, the LORD from his holy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, behold, the LORD comes forth out of his place, and will come down, and tread upon the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mountains shall be molten under him, and the valleys shall be cleft, as wax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, and as the waters that are poured down a steep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2026-07-18T18:05:11Z</dcterms:created>
  <dcterms:modified xsi:type="dcterms:W3CDTF">2026-07-18T18:05:11Z</dcterms:modified>
  <dc:title>மீகா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