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49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Beloved of my heart, 
Thy grace I earnestly implore ; 
Oh, if Thou wilt the gift impart, 
I'll use it but to love Thee m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others dream ... of jewelled walls, . . . 
Of golden cities fair to see ; . . . . 
No glorious scene . . . my soul enthralls, . . . 
Where'er Thou art is heaven for me.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brightest forms of earthly love 
Are dull beside Thine own to me ; 
With wistful eyes I look above, 
And wonder when Thy face I'll s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gh Paradise has many joys, 
And flowers of beauty fair to see, 
Not gates of pearl nor angel's voice 
Shall thrill my soul like love of The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ithout Thee no celestial light 
Shall shine to make my soul content ; 
But with Thee this sad earth is bright, 
And glows with joy from heaven l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2026-06-17T21:53:33Z</dcterms:created>
  <dcterms:modified xsi:type="dcterms:W3CDTF">2026-06-17T21:53:33Z</dcterms:modified>
  <dc:title>Hymn : 646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