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ஊற்று உம்மிடத்தில் உள்ளத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உமது சமூகம் விழுந்து கிட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ைவிடாமல் உம்மோடு என் தொடர்பு இரு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யினிலே யோசேப்போடு இருந்த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யிலும் வறுமையிலும் எங்கள் மகி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ிடத்தில் ஆயிரம் நாள் வாழ்வதை 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த்தில் நான் வாழும் நாட்கள் இ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ெல்லாம் உம் பிரசன்ன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கடந்திட வேண்டு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ிரசன்னம் எத்தனை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மூகம் எத்தனை இன்ப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ட்டு எடுபடாத நல்ல பங்கு நீர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எதற்காகவும் இழந்திட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– 2 என் வாழ்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ன்னை திருப்திபடுத்த முடியாத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2026-07-31T20:01:15Z</dcterms:created>
  <dcterms:modified xsi:type="dcterms:W3CDTF">2026-07-31T20:01:15Z</dcterms:modified>
  <dc:title>துதிப் பாடல்கள் : 915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