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presProps" Target="presProps.xml"/>
  <Relationship Id="rId101" Type="http://schemas.openxmlformats.org/officeDocument/2006/relationships/viewProps" Target="viewProps.xml"/>
  <Relationship Id="rId10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தேவனுடைய மனுஷன் ஒருவன் வந்து, இஸ்ரவேலின் ராஜாவைப் பார்த்து: கர்த்தர் பள்ளத்தாக்குகளின் தேவனாயிராமல், மலைகளின் தேவனாயிருக்கிறார் என்று சீரியர் சொல்லியிருக்கிறபடியினால், நான் இந்த ஏராளமான ஜனக்கூட்டத்தையெல்லாம் உன் கையில் ஒப்புக்கொடுத்தேன்; அதினால் நானே கர்த்தர் என்று நீங்கள் அறிவீர்கள் என்று கர்த்தர் சொல்லுகிறார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தேவனுடைய மனுஷன் ஒருவன் வந்து, இஸ்ரவேலின் ராஜாவைப் பார்த்து: கர்த்தர் பள்ளத்தாக்குகளின் தேவனாயிராமல், மலைகளின் தேவனாயிருக்கிறார் என்று சீரியர் சொல்லியிருக்கிறபடியினால், நான் இந்த ஏராளமான ஜனக்கூட்டத்தையெல்லாம் உன் கையில் ஒப்புக்கொடுத்தேன்; அதினால் நானே கர்த்தர் என்று நீங்கள் அறிவீர்கள் என்று கர்த்தர் சொல்லுகிறார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தேவனுடைய மனுஷன் ஒருவன் வந்து, இஸ்ரவேலின் ராஜாவைப் பார்த்து: கர்த்தர் பள்ளத்தாக்குகளின் தேவனாயிராமல், மலைகளின் தேவனாயிருக்கிறார் என்று சீரியர் சொல்லியிருக்கிறபடியினால், நான் இந்த ஏராளமான ஜனக்கூட்டத்தையெல்லாம் உன் கையில் ஒப்புக்கொடுத்தேன்; அதினால் நானே கர்த்தர் என்று நீங்கள் அறிவீர்கள் என்று கர்த்தர் சொல்லுகிறார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ின் ராஜா அதற்குப் பிரதியுத்தரமாக: ராஜாவாகிய என் ஆண்டவனே, உம்முடைய வார்த்தையின்படியே, நானும் எனக்கு உண்டான யாவும் உம்முடையவைகள்தான் என்று சொல்லியனுப்ப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ின் ராஜா அதற்குப் பிரதியுத்தரமாக: ராஜாவாகிய என் ஆண்டவனே, உம்முடைய வார்த்தையின்படியே, நானும் எனக்கு உண்டான யாவும் உம்முடையவைகள்தான் என்று சொல்லியனுப்ப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ழுநாளளவும் அவர்கள் முகமுகமாய்ப் பாளயமிறங்கியிருந்தார்கள்; ஏழாம் நாளில் யுத்தம் கலந்து, இஸ்ரவேல் புத்திரர் ஒரேநாளிலே சீரியரில் லட்சம் காலாட்களை மடங்கட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ழுநாளளவும் அவர்கள் முகமுகமாய்ப் பாளயமிறங்கியிருந்தார்கள்; ஏழாம் நாளில் யுத்தம் கலந்து, இஸ்ரவேல் புத்திரர் ஒரேநாளிலே சீரியரில் லட்சம் காலாட்களை மடங்கடி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ஸ்தானாபதிகள் திரும்பவும் வந்து: பெனாதாத் சொல்லுகிறது என்னவென்றால் உன் வெள்ளியையும், உன் பொன்னையும், உன் ஸ்திரீகளையும், உன் குமாரர்களையும் நீ எனக்குக் கொடுக்கவேண்டும் என்று உமக்குச் சொல்லியனுப்பினேன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ஸ்தானாபதிகள் திரும்பவும் வந்து: பெனாதாத் சொல்லுகிறது என்னவென்றால் உன் வெள்ளியையும், உன் பொன்னையும், உன் ஸ்திரீகளையும், உன் குமாரர்களையும் நீ எனக்குக் கொடுக்கவேண்டும் என்று உமக்குச் சொல்லியனுப்பினேன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ீதியானவர்கள் ஆப்பெக் பட்டணத்திற்குள் ஓடிப்போனார்கள்; அங்கே மீதியாயிருந்த இருபத்தேழாயிரம்பேரின் மேல் அலங்கம் இடிந்து விழுந்தது; பெனாதாத்தும் ஓடிப்போய் நகரத்திற்குள் புகுந்து, உள்ளறையிலே பதுங்க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ரியாவின் ராஜாவாகிய பெனாதாத் தன் சேனையையெல்லாம் கூட்டிக்கொண்டு போய், சமாரியாவை முற்றிக்கைபோட்டு அதின்மேல் யுத்தம்பண்ணினான்; அவனோடேகூட முப்பத்திரண்டு ராஜாக்கள் இருந்ததுமல்லாமல், குதிரைகளும் இரதங்களும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ீதியானவர்கள் ஆப்பெக் பட்டணத்திற்குள் ஓடிப்போனார்கள்; அங்கே மீதியாயிருந்த இருபத்தேழாயிரம்பேரின் மேல் அலங்கம் இடிந்து விழுந்தது; பெனாதாத்தும் ஓடிப்போய் நகரத்திற்குள் புகுந்து, உள்ளறையிலே பதுங்க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நாளை இந்நேரத்தில் என் ஊழியக்காரரை உன்னிடத்தில் அனுப்புவேன்; அவர்கள் உன் வீட்டையும் உன் ஊழியக்காரரின் வீடுகளையும் சோதித்து, உன் கண்ணுக்குப் பிரியமானவைகள் எல்லாவற்றையும் தங்கள் கைகளில் எடுத்துக்கொண்டுபோவார்கள் என்றார் என்று சொன்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நாளை இந்நேரத்தில் என் ஊழியக்காரரை உன்னிடத்தில் அனுப்புவேன்; அவர்கள் உன் வீட்டையும் உன் ஊழியக்காரரின் வீடுகளையும் சோதித்து, உன் கண்ணுக்குப் பிரியமானவைகள் எல்லாவற்றையும் தங்கள் கைகளில் எடுத்துக்கொண்டுபோவார்கள் என்றார் என்று சொன்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 ஊழியக்காரர் அவனை நோக்கி: இதோ, இஸ்ரவேல் வம்சத்து ராஜாக்கள் தயவுள்ள ராஜாக்கள் என்று கேட்டிருக்கிறோம்; நாங்கள் இரட்டுகளை எங்கள் அரைகளில் கட்டி, கயிறுகளை எங்கள் தலைகளில் சுற்றிக் கொண்டு, இஸ்ரவேலின் ராஜாவினிடத்தில் போவோம்; ஒருவேளை உம்மை உயிரோடே வைப்பார் எ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 ஊழியக்காரர் அவனை நோக்கி: இதோ, இஸ்ரவேல் வம்சத்து ராஜாக்கள் தயவுள்ள ராஜாக்கள் என்று கேட்டிருக்கிறோம்; நாங்கள் இரட்டுகளை எங்கள் அரைகளில் கட்டி, கயிறுகளை எங்கள் தலைகளில் சுற்றிக் கொண்டு, இஸ்ரவேலின் ராஜாவினிடத்தில் போவோம்; ஒருவேளை உம்மை உயிரோடே வைப்பார் என்று சொல்ல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 ஊழியக்காரர் அவனை நோக்கி: இதோ, இஸ்ரவேல் வம்சத்து ராஜாக்கள் தயவுள்ள ராஜாக்கள் என்று கேட்டிருக்கிறோம்; நாங்கள் இரட்டுகளை எங்கள் அரைகளில் கட்டி, கயிறுகளை எங்கள் தலைகளில் சுற்றிக் கொண்டு, இஸ்ரவேலின் ராஜாவினிடத்தில் போவோம்; ஒருவேளை உம்மை உயிரோடே வைப்பார்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இஸ்ரவேலின் ராஜா, தேசத்தின் மூப்பரையெல்லாம் அழைப்பித்து: இவன் பொல்லாப்புத் தேடுகிற விதத்தைக் கவனித்துப்பாருங்கள்; என் ஸ்திரீகளையும், என் குமாரர்களையும், என் வெள்ளியையும், என் பொன்னையும் கேட்க, இவன் என்னிடத்தில் ஆள் அனுப்பினபோது, நான் கொடுக்கமாட்டேன் என்று இவனுக்கு மறுக்கவில்லையே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இஸ்ரவேலின் ராஜா, தேசத்தின் மூப்பரையெல்லாம் அழைப்பித்து: இவன் பொல்லாப்புத் தேடுகிற விதத்தைக் கவனித்துப்பாருங்கள்; என் ஸ்திரீகளையும், என் குமாரர்களையும், என் வெள்ளியையும், என் பொன்னையும் கேட்க, இவன் என்னிடத்தில் ஆள் அனுப்பினபோது, நான் கொடுக்கமாட்டேன் என்று இவனுக்கு மறுக்கவில்லையே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இஸ்ரவேலின் ராஜா, தேசத்தின் மூப்பரையெல்லாம் அழைப்பித்து: இவன் பொல்லாப்புத் தேடுகிற விதத்தைக் கவனித்துப்பாருங்கள்; என் ஸ்திரீகளையும், என் குமாரர்களையும், என் வெள்ளியையும், என் பொன்னையும் கேட்க, இவன் என்னிடத்தில் ஆள் அனுப்பினபோது, நான் கொடுக்கமாட்டேன் என்று இவனுக்கு மறுக்கவில்லையே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ரட்டைத் தங்கள் அரைகளில் கட்டி, கயிறுகளைத் தங்கள் தலைகளில் சுற்றிக்கொண்டு, இஸ்ரவேலின் ராஜாவினிடத்தில் வந்து: என்னை உயிரோடேவையும் என்று உமது அடியானாகிய பெனாதாத் விண்ணப்பம்பண்ணுகிறான் என்றார்கள். அதற்கு அவன், இன்னும் அவன் உயிரோடே இருக்கிறானா, அவன் என் சகோதர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ரியாவின் ராஜாவாகிய பெனாதாத் தன் சேனையையெல்லாம் கூட்டிக்கொண்டு போய், சமாரியாவை முற்றிக்கைபோட்டு அதின்மேல் யுத்தம்பண்ணினான்; அவனோடேகூட முப்பத்திரண்டு ராஜாக்கள் இருந்ததுமல்லாமல், குதிரைகளும் இரதங்களும் இ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ரட்டைத் தங்கள் அரைகளில் கட்டி, கயிறுகளைத் தங்கள் தலைகளில் சுற்றிக்கொண்டு, இஸ்ரவேலின் ராஜாவினிடத்தில் வந்து: என்னை உயிரோடேவையும் என்று உமது அடியானாகிய பெனாதாத் விண்ணப்பம்பண்ணுகிறான் என்றார்கள். அதற்கு அவன், இன்னும் அவன் உயிரோடே இருக்கிறானா, அவன் என் சகோதர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ரட்டைத் தங்கள் அரைகளில் கட்டி, கயிறுகளைத் தங்கள் தலைகளில் சுற்றிக்கொண்டு, இஸ்ரவேலின் ராஜாவினிடத்தில் வந்து: என்னை உயிரோடேவையும் என்று உமது அடியானாகிய பெனாதாத் விண்ணப்பம்பண்ணுகிறான் என்றார்கள். அதற்கு அவன், இன்னும் அவன் உயிரோடே இருக்கிறானா, அவன் என் சகோதர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கல மூப்பரும் சகல ஜனங்களும் அவனைப் பார்த்து: நீர் அவனுக்குச் செவிகொடுக்கவும், அவனுக்குச் சம்மதிக்கவும் வேண்டா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 மனுஷர் நன்றாய்க் கவனித்து, அவன் வாயின் சொல்லை உடனே பிடித்து: உமது சகோதரனாகிய பெனாதாத் இருக்கிறான் என்றார்கள்; அப்பொழுது அவன்: நீங்கள் போய், அவனை அழைத்துக் கொண்டுவாருங்கள் என்றான்; பெனாதாத் அவனிடத்தில் வந்தபோது, அவனைத் தன் இரதத்தில் ஏற்றிக்கொண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 மனுஷர் நன்றாய்க் கவனித்து, அவன் வாயின் சொல்லை உடனே பிடித்து: உமது சகோதரனாகிய பெனாதாத் இருக்கிறான் என்றார்கள்; அப்பொழுது அவன்: நீங்கள் போய், அவனை அழைத்துக் கொண்டுவாருங்கள் என்றான்; பெனாதாத் அவனிடத்தில் வந்தபோது, அவனைத் தன் இரதத்தில் ஏற்றிக்கொண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 மனுஷர் நன்றாய்க் கவனித்து, அவன் வாயின் சொல்லை உடனே பிடித்து: உமது சகோதரனாகிய பெனாதாத் இருக்கிறான் என்றார்கள்; அப்பொழுது அவன்: நீங்கள் போய், அவனை அழைத்துக் கொண்டுவாருங்கள் என்றான்; பெனாதாத் அவனிடத்தில் வந்தபோது, அவனைத் தன் இரதத்தில் ஏற்றிக்கொண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ால் அவன் பெனாதாத்தின் ஸ்தானாபதிகளை நோக்கி: நீங்கள் ராஜாவாகிய என் ஆண்டவனுக்குச் சொல்லவேண்டியது என்னவென்றால், நீர் முதல் விசை உமது அடியானுக்குச் சொல்லியனுப்பின யாவும் செய்வேன்; இந்தக் காரியத்தையோ நான் செய்யக் கூடாது என்று சொல்லுங்கள் என்றான்; ஸ்தானாபதிகள் போய், இந்த மறுமொழியை அவனுக்குச் சொன்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ால் அவன் பெனாதாத்தின் ஸ்தானாபதிகளை நோக்கி: நீங்கள் ராஜாவாகிய என் ஆண்டவனுக்குச் சொல்லவேண்டியது என்னவென்றால், நீர் முதல் விசை உமது அடியானுக்குச் சொல்லியனுப்பின யாவும் செய்வேன்; இந்தக் காரியத்தையோ நான் செய்யக் கூடாது என்று சொல்லுங்கள் என்றான்; ஸ்தானாபதிகள் போய், இந்த மறுமொழியை அவனுக்குச் சொன்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ால் அவன் பெனாதாத்தின் ஸ்தானாபதிகளை நோக்கி: நீங்கள் ராஜாவாகிய என் ஆண்டவனுக்குச் சொல்லவேண்டியது என்னவென்றால், நீர் முதல் விசை உமது அடியானுக்குச் சொல்லியனுப்பின யாவும் செய்வேன்; இந்தக் காரியத்தையோ நான் செய்யக் கூடாது என்று சொல்லுங்கள் என்றான்; ஸ்தானாபதிகள் போய், இந்த மறுமொழியை அவனுக்குச் சொன்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னாதாத் அவனிடத்தில் ஆள் அனுப்பி: எனக்குப் பின் செல்லுகிற ஜனங்கள் எல்லாரும் கைக்கு ஒரு பிடியாவது வாரிக்கொள்ள சமாரியாவின் தூள் போதுமானதாயிருந்தால், தேவர்கள் அதற்குச் சரியாகவும் அதற்கு அதிகமாகவும் எனக்குச் செய்யக்கடவர்கள் என்று சொல்லச்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ரியாவின் ராஜாவாகிய பெனாதாத் தன் சேனையையெல்லாம் கூட்டிக்கொண்டு போய், சமாரியாவை முற்றிக்கைபோட்டு அதின்மேல் யுத்தம்பண்ணினான்; அவனோடேகூட முப்பத்திரண்டு ராஜாக்கள் இருந்ததுமல்லாமல், குதிரைகளும் இரதங்களும் இ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னாதாத் அவனிடத்தில் ஆள் அனுப்பி: எனக்குப் பின் செல்லுகிற ஜனங்கள் எல்லாரும் கைக்கு ஒரு பிடியாவது வாரிக்கொள்ள சமாரியாவின் தூள் போதுமானதாயிருந்தால், தேவர்கள் அதற்குச் சரியாகவும் அதற்கு அதிகமாகவும் எனக்குச் செய்யக்கடவர்கள் என்று சொல்லச்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ெனாதாத் இவனைப் பார்த்து: என் தகப்பன் உம்முடைய தகப்பனார் கையிலே பிடித்த பட்டணங்களைத் திரும்பக் கொடுத்துவிடுகிறேன்; என் தகப்பன் சமாரியாவிலே செய்ததுபோல, நீரும் தமஸ்குவிலே வீதிகளை உண்டாக்கிக்கொள்ளலாம் என்றான். அதற்கு அவன், இந்த உடன்படிக்கை செய்து நான் உம்மை அனுப்பிவிடுகிறேன் என்று சொல்லி, அவனோடு உடன்படிக்கை பண்ணி அவனை அனுப்பிவி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ெனாதாத் இவனைப் பார்த்து: என் தகப்பன் உம்முடைய தகப்பனார் கையிலே பிடித்த பட்டணங்களைத் திரும்பக் கொடுத்துவிடுகிறேன்; என் தகப்பன் சமாரியாவிலே செய்ததுபோல, நீரும் தமஸ்குவிலே வீதிகளை உண்டாக்கிக்கொள்ளலாம் என்றான். அதற்கு அவன், இந்த உடன்படிக்கை செய்து நான் உம்மை அனுப்பிவிடுகிறேன் என்று சொல்லி, அவனோடு உடன்படிக்கை பண்ணி அவனை அனுப்பிவி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ெனாதாத் இவனைப் பார்த்து: என் தகப்பன் உம்முடைய தகப்பனார் கையிலே பிடித்த பட்டணங்களைத் திரும்பக் கொடுத்துவிடுகிறேன்; என் தகப்பன் சமாரியாவிலே செய்ததுபோல, நீரும் தமஸ்குவிலே வீதிகளை உண்டாக்கிக்கொள்ளலாம் என்றான். அதற்கு அவன், இந்த உடன்படிக்கை செய்து நான் உம்மை அனுப்பிவிடுகிறேன் என்று சொல்லி, அவனோடு உடன்படிக்கை பண்ணி அவனை அனுப்பிவ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ெனாதாத் இவனைப் பார்த்து: என் தகப்பன் உம்முடைய தகப்பனார் கையிலே பிடித்த பட்டணங்களைத் திரும்பக் கொடுத்துவிடுகிறேன்; என் தகப்பன் சமாரியாவிலே செய்ததுபோல, நீரும் தமஸ்குவிலே வீதிகளை உண்டாக்கிக்கொள்ளலாம் என்றான். அதற்கு அவன், இந்த உடன்படிக்கை செய்து நான் உம்மை அனுப்பிவிடுகிறேன் என்று சொல்லி, அவனோடு உடன்படிக்கை பண்ணி அவனை அனுப்பிவ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இஸ்ரவேலின் ராஜா பிரதியுத்தரமாக: ஆயுதம் தரித்திருக்கிறவன், ஆயுதம் உரிந்து போடுகிறவனைப்போலப் பெருமைபாராட்டலாகாது என்று அவனுக்குச் சொல்லுங்கள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இஸ்ரவேலின் ராஜா பிரதியுத்தரமாக: ஆயுதம் தரித்திருக்கிறவன், ஆயுதம் உரிந்து போடுகிறவனைப்போலப் பெருமைபாராட்டலாகாது என்று அவனுக்குச் சொல்லுங்கள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ாதாத்தும், மற்ற ராஜாக்களும் கூடாரங்களிலே குடித்துக்கொண்டிருக்கையில், இந்த வார்த்தையைக் கேட்டு, தன் ஊழியக்காரரை நோக்கி: ஆயத்தம் பண்ணுங்கள் என்றான்; அப்படியே நகரத்தின்மேல் சண்டைசெய்ய ஆயத்தம் பண்ண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னாதாத்தும், மற்ற ராஜாக்களும் கூடாரங்களிலே குடித்துக்கொண்டிருக்கையில், இந்த வார்த்தையைக் கேட்டு, தன் ஊழியக்காரரை நோக்கி: ஆயத்தம் பண்ணுங்கள் என்றான்; அப்படியே நகரத்தின்மேல் சண்டைசெய்ய ஆயத்தம் பண்ண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தீர்க்கதரிசிகளின் புத்திரரில் ஒருவன் கர்த்தருடைய வார்த்தையின்படி தன் தோழனை நோக்கி: நீ என்னை அடி என்றான்; அந்த மனுஷன் அவனைப்பார்த்து அடிக்கமாட்ட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நகரத்திற்குள் இஸ்ரவேலின் ராஜாவாகிய ஆகாபிடத்தில் ஸ்தானாபதிகளை அனுப்பி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தீர்க்கதரிசிகளின் புத்திரரில் ஒருவன் கர்த்தருடைய வார்த்தையின்படி தன் தோழனை நோக்கி: நீ என்னை அடி என்றான்; அந்த மனுஷன் அவனைப்பார்த்து அடிக்கமாட்டே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ஒரு தீர்க்கதரிசி இஸ்ரவேலின் ராஜாவாகிய ஆகாபிடத்தில் வந்து: அந்த ஏராளமான ஜனக்கூட்டத்தையெல்லாம் கண்டாயா? இதோ, நானே கர்த்தர் என்று நீ அறியும்படி இன்றைக்கு அதை உன் கையில் ஒப்புக்கொடுப்பேன் என்று கர்த்தர் சொல்லுகிறார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ஒரு தீர்க்கதரிசி இஸ்ரவேலின் ராஜாவாகிய ஆகாபிடத்தில் வந்து: அந்த ஏராளமான ஜனக்கூட்டத்தையெல்லாம் கண்டாயா? இதோ, நானே கர்த்தர் என்று நீ அறியும்படி இன்றைக்கு அதை உன் கையில் ஒப்புக்கொடுப்பேன் என்று கர்த்தர் சொல்லுகிறார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ஒரு தீர்க்கதரிசி இஸ்ரவேலின் ராஜாவாகிய ஆகாபிடத்தில் வந்து: அந்த ஏராளமான ஜனக்கூட்டத்தையெல்லாம் கண்டாயா? இதோ, நானே கர்த்தர் என்று நீ அறியும்படி இன்றைக்கு அதை உன் கையில் ஒப்புக்கொடுப்பேன் என்று கர்த்தர் சொல்லுகிறா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 இவனைப் பார்த்து: நீ கர்த்தருடைய சத்தத்திற்குக் கீழ்ப்படியாமற்போனபடியால், இதோ, நீ என்னைவிட்டுப் புறப்பட்டுப் போனவுடனே ஒரு சிங்கம் உன்னைக் கொல்லும் என்றான்; அப்படியே இவன் அவனை விட்டுப் புறப்பட்டவுடனே, ஒரு சிங்கம் இவனைக் கண்டு கொன்றுபோட்ட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 இவனைப் பார்த்து: நீ கர்த்தருடைய சத்தத்திற்குக் கீழ்ப்படியாமற்போனபடியால், இதோ, நீ என்னைவிட்டுப் புறப்பட்டுப் போனவுடனே ஒரு சிங்கம் உன்னைக் கொல்லும் என்றான்; அப்படியே இவன் அவனை விட்டுப் புறப்பட்டவுடனே, ஒரு சிங்கம் இவனைக் கண்டு கொன்றுபோட்ட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ாரைக்கொண்டு என்று ஆகாப் கேட்டான்; அதற்கு அவன்: மாகாணங்களுடைய அதிபதிகளின் சேவகரைக் கொண்டு என்று கர்த்தர் சொல்லுகிறார் என்றான்; பின்பு அவன், யுத்தத்தை யார் துவக்கவேண்டும் என்று கேட்டதற்கு; அவன், நீர்தான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ாரைக்கொண்டு என்று ஆகாப் கேட்டான்; அதற்கு அவன்: மாகாணங்களுடைய அதிபதிகளின் சேவகரைக் கொண்டு என்று கர்த்தர் சொல்லுகிறார் என்றான்; பின்பு அவன், யுத்தத்தை யார் துவக்கவேண்டும் என்று கேட்டதற்கு; அவன், நீர்தான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ாரைக்கொண்டு என்று ஆகாப் கேட்டான்; அதற்கு அவன்: மாகாணங்களுடைய அதிபதிகளின் சேவகரைக் கொண்டு என்று கர்த்தர் சொல்லுகிறார் என்றான்; பின்பு அவன், யுத்தத்தை யார் துவக்கவேண்டும் என்று கேட்டதற்கு; அவன், நீர்தான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மாகாணங்களுடைய அதிபதிகளின் சேவகரை இலக்கம் பார்த்தான், அவர்கள் இருநூற்று முப்பத்திரண்டுபேர்; அவர்களுக்குப்பின்பு, இஸ்ரவேல் புத்திரராகிய சகல ஜனத்தின் இலக்கமும் பார்த்து ஏழாயிரம்பேர் என்று க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புத்திரரும் இலக்கம் பார்க்கப்பட்டு, தேவையானதைச் சம்பாதித்துக்கொண்டு, அவர்களை எதிர்க்கப் புறப்பட்டு, அவர்களுக்கு எதிரே இரண்டு சிறிய வெள்ளாட்டுக் கிடைகளைப்போலப் பாளயமிறங்கினார்கள்; தேசம் சீரியரால் நிறைந்திரு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மாகாணங்களுடைய அதிபதிகளின் சேவகரை இலக்கம் பார்த்தான், அவர்கள் இருநூற்று முப்பத்திரண்டுபேர்; அவர்களுக்குப்பின்பு, இஸ்ரவேல் புத்திரராகிய சகல ஜனத்தின் இலக்கமும் பார்த்து ஏழாயிரம்பேர் என்று கண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ின்பின் அவன் வேறோருவனைக் கண்டு: என்னை அடி என்றான்; அந்த மனுஷன், அவனைக் காயமுண்டாக அடித்த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மத்தியானவேளையிலே வெளியே புறப்பட்டார்கள்; பெனாதாத்தும், அவனுக்கு உதவியாக வந்த முப்பத்திரண்டு ராஜாக்களாகிய மற்ற ராஜாக்களும், கூடாரங்களில் குடித்து வெறிகொண்டிரு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மத்தியானவேளையிலே வெளியே புறப்பட்டார்கள்; பெனாதாத்தும், அவனுக்கு உதவியாக வந்த முப்பத்திரண்டு ராஜாக்களாகிய மற்ற ராஜாக்களும், கூடாரங்களில் குடித்து வெறிகொண்டிரு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அந்தத் தீர்க்கதரிசி போய், தன் முகத்தின்மேல் சாம்பலைப்போட்டு, வேஷமாறினவனாய் வழியிலே ராஜாவுக்காகக் காத்திருந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அந்தத் தீர்க்கதரிசி போய், தன் முகத்தின்மேல் சாம்பலைப்போட்டு, வேஷமாறினவனாய் வழியிலே ராஜாவுக்காகக் காத்திருந்த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ாகாணங்களுடைய அதிபதிகளின் சேவகர் முன்தண்டாகப் புறப்படுகிறபோது, பெனாதாத் அனுப்பின மனுஷர்: சமாரியாவிலிருந்து மனுஷர் புறப்பட்டு வருகிறார்கள் என்று அவனுக்கு அறிவித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ாகாணங்களுடைய அதிபதிகளின் சேவகர் முன்தண்டாகப் புறப்படுகிறபோது, பெனாதாத் அனுப்பின மனுஷர்: சமாரியாவிலிருந்து மனுஷர் புறப்பட்டு வருகிறார்கள் என்று அவனுக்கு அறிவித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ராஜா அவ்வழியாய் வருகிறபோது, இவன் ராஜாவைப்பார்த்துக் கூப்பிட்டு: உமது அடியான் யுத்தத்தில் நின்றபோது, ஒருவன் விலகி, என்னிடத்தில் ஒருவனைக் கொண்டுவந்து, இந்த மனுஷனைப் பத்திரம்பண்ணு; இவன் தப்பிபோனால், உன் பிராணன் அவன் பிராணனுக்கு ஈடாயிருக்கும், அல்லது ஒரு தாலந்து வெள்ளியை நீ கொடுக்கவேண்டும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ராஜா அவ்வழியாய் வருகிறபோது, இவன் ராஜாவைப்பார்த்துக் கூப்பிட்டு: உமது அடியான் யுத்தத்தில் நின்றபோது, ஒருவன் விலகி, என்னிடத்தில் ஒருவனைக் கொண்டுவந்து, இந்த மனுஷனைப் பத்திரம்பண்ணு; இவன் தப்பிபோனால், உன் பிராணன் அவன் பிராணனுக்கு ஈடாயிருக்கும், அல்லது ஒரு தாலந்து வெள்ளியை நீ கொடுக்கவேண்ட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புத்திரரும் இலக்கம் பார்க்கப்பட்டு, தேவையானதைச் சம்பாதித்துக்கொண்டு, அவர்களை எதிர்க்கப் புறப்பட்டு, அவர்களுக்கு எதிரே இரண்டு சிறிய வெள்ளாட்டுக் கிடைகளைப்போலப் பாளயமிறங்கினார்கள்; தேசம் சீரியரால் நிறைந்திருந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ராஜா அவ்வழியாய் வருகிறபோது, இவன் ராஜாவைப்பார்த்துக் கூப்பிட்டு: உமது அடியான் யுத்தத்தில் நின்றபோது, ஒருவன் விலகி, என்னிடத்தில் ஒருவனைக் கொண்டுவந்து, இந்த மனுஷனைப் பத்திரம்பண்ணு; இவன் தப்பிபோனால், உன் பிராணன் அவன் பிராணனுக்கு ஈடாயிருக்கும், அல்லது ஒரு தாலந்து வெள்ளியை நீ கொடுக்கவேண்டும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அவர்கள் சமாதானத்திற்காகப் புறப்பட்டுவந்தாலும் அவர்களை உயிரோடே பிடியுங்கள்; அவர்கள் யுத்தத்திற்காகப் புறப்பட்டுவந்தாலும் அவர்களை உயிரோடே பிடியுங்கள்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அவர்கள் சமாதானத்திற்காகப் புறப்பட்டுவந்தாலும் அவர்களை உயிரோடே பிடியுங்கள்; அவர்கள் யுத்தத்திற்காகப் புறப்பட்டுவந்தாலும் அவர்களை உயிரோடே பிடியுங்கள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னாலும் உமது அடியான் இங்கும் அங்கும் அலுவலாயிருக்கும்போது, அவன் போய்விட்டான் என்றான். இஸ்ரவேலின் ராஜா அவனைப் பார்த்து: நீ சொன்ன தீர்ப்பின்படியே ஆகும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னாலும் உமது அடியான் இங்கும் அங்கும் அலுவலாயிருக்கும்போது, அவன் போய்விட்டான் என்றான். இஸ்ரவேலின் ராஜா அவனைப் பார்த்து: நீ சொன்ன தீர்ப்பின்படியே ஆகும்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ாகாணங்களுடைய அதிபதிகளின் சேவகரான அவர்களும், அவர்கள் பின்னே வருகிற இராணுவமும், நகரத்திலிருந்து வெளியே வந்தபோத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ாகாணங்களுடைய அதிபதிகளின் சேவகரான அவர்களும், அவர்கள் பின்னே வருகிற இராணுவமும், நகரத்திலிருந்து வெளியே வந்தபோது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அவரவர் தங்களுக்கு எதிர்ப்படுகிறவர்களை வெட்டினார்கள்; சீரியர் முறிந்தோடிப்போனார்கள்; இஸ்ரவேலர் அவர்களைத் துரத்தினார்கள்; சீரியாவின் ராஜாவாகிய பெனாதாத், குதிரையின் மேல் ஏறிச் சில குதிரை வீரரோடுங்கூடத் தப்பியோடிப்போன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அவரவர் தங்களுக்கு எதிர்ப்படுகிறவர்களை வெட்டினார்கள்; சீரியர் முறிந்தோடிப்போனார்கள்; இஸ்ரவேலர் அவர்களைத் துரத்தினார்கள்; சீரியாவின் ராஜாவாகிய பெனாதாத், குதிரையின் மேல் ஏறிச் சில குதிரை வீரரோடுங்கூடத் தப்பியோடிப்போன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அவன் சீக்கிரமாய்த் தன் முகத்தின்மேலிருக்கும் சாம்பலைத் துடைத்துவிட்டதினால், இஸ்ரவேலின் ராஜா அவன் தீர்க்கதரிசிகளில் ஒருவன் என்று அறிந்துகொண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ுடைய வெள்ளியும் உன்னுடைய பொன்னும் என்னுடையது; உன்னுடைய ஸ்திரீகளும் உன்னுடைய குமாரருக்குள் சமர்த்தராயிருக்கிறவர்களும் என்னுடையவர்கள் என்று பெனாதாத் சொல்லுகிறான் என்று அவனுக்குச் சொல்லச் சொன்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அவன் சீக்கிரமாய்த் தன் முகத்தின்மேலிருக்கும் சாம்பலைத் துடைத்துவிட்டதினால், இஸ்ரவேலின் ராஜா அவன் தீர்க்கதரிசிகளில் ஒருவன் என்று அறிந்துகொண்ட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ராஜா புறப்பட்டு, குதிரைகளையும் இரதங்களையும் முறிய அடித்து, சீரியரில் மகா சங்காரம் உண்டாக வெட்டின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ராஜா புறப்பட்டு, குதிரைகளையும் இரதங்களையும் முறிய அடித்து, சீரியரில் மகா சங்காரம் உண்டாக வெட்டின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இவன் அவனை நோக்கி: சங்காரத்திற்கு நான் நியமித்த மனுஷனை உன் கையிலிருந்து தப்பிப்போகும்படி நீ விட்டபடியினால், உன் பிராணன் அவன் பிராணனுக்கு ஈடாகவும், உன் ஜனம் அவன் ஜனத்திற்கு ஈடாகவும் இருக்கும் என்று கர்த்தர் சொல்லுகிறார் என்ற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இவன் அவனை நோக்கி: சங்காரத்திற்கு நான் நியமித்த மனுஷனை உன் கையிலிருந்து தப்பிப்போகும்படி நீ விட்டபடியினால், உன் பிராணன் அவன் பிராணனுக்கு ஈடாகவும், உன் ஜனம் அவன் ஜனத்திற்கு ஈடாகவும் இருக்கும் என்று கர்த்தர் சொல்லுகிறார் என்ற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இவன் அவனை நோக்கி: சங்காரத்திற்கு நான் நியமித்த மனுஷனை உன் கையிலிருந்து தப்பிப்போகும்படி நீ விட்டபடியினால், உன் பிராணன் அவன் பிராணனுக்கு ஈடாகவும், உன் ஜனம் அவன் ஜனத்திற்கு ஈடாகவும் இருக்கும் என்று கர்த்தர் சொல்லுகிறார் என்ற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ந்தத் தீர்க்கதரிசி இஸ்ரவேலின் ராஜாவினிடத்தில் வந்து, அவனை நோக்கி: நீர் போய் உம்மைப் பலப்படுத்திக்கொண்டு, நீர் செய்யத்தக்கது இன்னதென்று கவனித்துப்பாரும்; மறுவருஷத்திலே சீரியாவின் ராஜா உமக்கு விரோதமாக வருவான் என்ற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ந்தத் தீர்க்கதரிசி இஸ்ரவேலின் ராஜாவினிடத்தில் வந்து, அவனை நோக்கி: நீர் போய் உம்மைப் பலப்படுத்திக்கொண்டு, நீர் செய்யத்தக்கது இன்னதென்று கவனித்துப்பாரும்; மறுவருஷத்திலே சீரியாவின் ராஜா உமக்கு விரோதமாக வருவான் என்ற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ீரியாவின் ராஜாவுடைய ஊழியக்காரர் அவனைப் பார்த்து: அவர்களுடைய தேவர்கள் மலைத்தேவர்கள், அதினால் அவர்கள் நம்மை மேற்கொண்டார்கள்; நாம் அவர்களோடே சமபூமியிலே யுத்தம் பண்ணினால் நல்லது; அப்பொழுது அவர்களை மேற்கொள்வது நிச்சயம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ீரியாவின் ராஜாவுடைய ஊழியக்காரர் அவனைப் பார்த்து: அவர்களுடைய தேவர்கள் மலைத்தேவர்கள், அதினால் அவர்கள் நம்மை மேற்கொண்டார்கள்; நாம் அவர்களோடே சமபூமியிலே யுத்தம் பண்ணினால் நல்லது; அப்பொழுது அவர்களை மேற்கொள்வது நிச்சய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ுடைய வெள்ளியும் உன்னுடைய பொன்னும் என்னுடையது; உன்னுடைய ஸ்திரீகளும் உன்னுடைய குமாரருக்குள் சமர்த்தராயிருக்கிறவர்களும் என்னுடையவர்கள் என்று பெனாதாத் சொல்லுகிறான் என்று அவனுக்குச் சொல்லச் சொன்ன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ினால் இஸ்ரவேலின் ராஜா சலிப்பும் விசனமுமாய்த் தன் வீட்டிற்குப் போகப் புறப்பட்டுச் சமாரியாவுக்கு வந்த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ாக நீர் செய்யவேண்டியது என்னவென்றால், இந்த ராஜாக்கள் ஒவ்வொருவரையும் தங்கள் ஸ்தலத்திலிருந்து மாற்றி, அவர்களுக்குப் பதிலாகச் சேனாபதிகளை ஏற்படுத்தி;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ாக நீர் செய்யவேண்டியது என்னவென்றால், இந்த ராஜாக்கள் ஒவ்வொருவரையும் தங்கள் ஸ்தலத்திலிருந்து மாற்றி, அவர்களுக்குப் பதிலாகச் சேனாபதிகளை ஏற்படுத்தி;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ர் மடியக்கொடுத்த சேனைக்குச் சரியாய்ச் சேனையையும், அந்தக் குதிரைகளுக்குச் சரியாய்க் குதிரைகளையும், இரதங்களுக்குச் சரியாய் இரதங்களையும் இலக்கம்பார்த்துக்கொள்ளும்; பிற்பாடு சமபூமியிலே நாம் அவர்களோடு யுத்தம்பண்ணி, நிச்சயமாய் அவர்களை மேற்கொள்வோம் என்றார்கள்; அவன் அவர்கள் சொற்கேட்டு அப்படியே செய்த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ர் மடியக்கொடுத்த சேனைக்குச் சரியாய்ச் சேனையையும், அந்தக் குதிரைகளுக்குச் சரியாய்க் குதிரைகளையும், இரதங்களுக்குச் சரியாய் இரதங்களையும் இலக்கம்பார்த்துக்கொள்ளும்; பிற்பாடு சமபூமியிலே நாம் அவர்களோடு யுத்தம்பண்ணி, நிச்சயமாய் அவர்களை மேற்கொள்வோம் என்றார்கள்; அவன் அவர்கள் சொற்கேட்டு அப்படியே செய்தான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ர் மடியக்கொடுத்த சேனைக்குச் சரியாய்ச் சேனையையும், அந்தக் குதிரைகளுக்குச் சரியாய்க் குதிரைகளையும், இரதங்களுக்குச் சரியாய் இரதங்களையும் இலக்கம்பார்த்துக்கொள்ளும்; பிற்பாடு சமபூமியிலே நாம் அவர்களோடு யுத்தம்பண்ணி, நிச்சயமாய் அவர்களை மேற்கொள்வோம் என்றார்கள்; அவன் அவர்கள் சொற்கேட்டு அப்படியே செய்த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வருஷத்திலே பெனாதாத் சீரியரை இலக்கம்பார்த்து, இஸ்ரவேலோடு யுத்தம்பண்ண ஆப்பெக்குக்கு வந்த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வருஷத்திலே பெனாதாத் சீரியரை இலக்கம்பார்த்து, இஸ்ரவேலோடு யுத்தம்பண்ண ஆப்பெக்குக்கு வ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ഒരു ദൈവപുരുഷൻ അടുത്തുവന്നു യിസ്രായേൽ രാജാവിനോടു: യഹോവ ഇപ്രകാരം അരുളിച്ചെയ്യുന്നു: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ർവ്വതദേവനാകുന്നു; താഴ്വരദേവനല്ല എന്നു അരാമ്യർ പറകകൊണ്ടു ഞാൻ ഈ മഹാസംഘത്തെ ഒക്കെയും നിന്റ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ക്കും; ഞാൻ യഹോവ തന്നേ എന്നു നിങ്ങൾ അറിയ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തിന്നു യിസ്രായേൽരാജാവു: എന്റെ യജമാനനായ രാജാവേ, നീ പറഞ്ഞതുപോലെ ഞാനും എനിക്കുള്ളത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ള്ളതു തന്നേ എന്നു മറുപടി പറഞ്ഞ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എന്നാൽ അവർ അവരുടെ നേരെ ഏഴുദിവസം പാളയം ഇറങ്ങിയിരുന്നു; ഏഴാം ദിവസം പടയുണ്ടായി; യിസ്രായേല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ാമ്യരിൽ ഒരു ലക്ഷം കാലാളുകളെ ഒരു ദിവസം തന്നേ കൊ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ൂതന്മാർ വീണ്ടും വന്നു: ബെൻ-ഹദദ് ഇപ്രകാരം പറയുന്നു: നിന്റെ വെള്ളിയും പൊന്നും നിന്റെ ഭാര്യ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പുത്രന്മാരെയും എനിക്കു തരേണമെന്നു ഞാൻ പറഞ്ഞയച്ചുവ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ശേഷിച്ചവർ അഫേക്ക് പട്ടണത്തിലേക്കു ഓടിപ്പോയി; ശേഷിച്ചിരുന്ന ഇരുപത്തേഴായിരം പേരുടെമേൽ പട്ടണമ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രാംരാജാവായ ബെൻ-ഹദദ് തന്റെ സൈന്യത്തെ ഒക്കെയും ഒന്നിച്ചുകൂട്ടി; അവനോടുകൂടെ മുപ്പത്തു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ു. ബെൻ-ഹദദും ഓടി പട്ടണത്തിന്നകത്തു കടന്നു ഒരു ഉള്ളറയിൽ ഒ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ാളെ ഈ നേരത്തു ഞാൻ എന്റെ ഭൃത്യന്മാരെ നിന്റെ അടുക്കൽ അയക്കും; അവർ നിന്റെ അരമനയ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രുടെ വീടുകളും ശോധനചെയ്തു നിനക്കു ഇഷ്ടമുള്ളതൊക്കെയും കൈക്കലാക്കി കൊണ്ടുപോര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ന്റെ ഭൃത്യന്മാർ അവനോടു: യിസ്രായേൽ ഗൃഹത്തിലെ രാജാക്കന്മാർ ദയയുള്ള രാജാക്കന്മാർ എന്നു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ിട്ടുണ്ടു; ഞങ്ങൾ അരെക്കു രട്ടും തലയിൽ കയറും കെട്ടി യിസ്രായേൽരാജാവിന്റെ അടുക്കൽ ചെല്ലട്ടെ; പക്ഷ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നിന്നെ ജീവനോടു രക്ഷ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പ്പോൾ യിസ്രായേൽരാജാവു ദേശത്തുള്ള എല്ലാമൂപ്പന്മാരെയും വരുത്തി: അവൻ ദോഷം ഭാവി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ിക്കാണ്മിൻ; എന്റെ ഭാര്യമാരെയും പുത്രന്മാരെയും എന്റെ വെള്ളിയും പൊന്നും, അവൻ ആളയച്ചു ചോദ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ാൽ ഞാൻ വിരോധിച്ച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ങ്ങനെ അവർ അരെക്കു രട്ടും തലയിൽ കയറും കെട്ടി യിസ്രായേൽരാജാവിന്റെ അടുക്കൽ ചെന്നു: എന്റെ ജീ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ക്കന്മാരും കുതിരകളും രഥങ്ങളും ഉണ്ടായിരുന്നു; അവൻ പുറപ്പെട്ടുവന്നു ശമര്യയെ നിരോധിച്ചു അ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ഷിക്കേണമേ എന്നു നിന്റെ ദാസനായ ബെൻ-ഹദദ് അപേക്ഷിക്കുന്നു എന്നു പറഞ്ഞു. അതിന്നു അവൻ: അവൻ ജീവനോ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ന്നുവോ? അവൻ എന്റെ സഹോദരൻ തന്ന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ല്ലാമൂപ്പന്മാരും സകലജനവും അവനോടു: നീ കേൾക്കരുതു, സമ്മതിക്കയും അരു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ആ പുരുഷന്മാർ അതു ശുഭല്കഷണം എന്നു ധരിച്ചു ബദ്ധപ്പെട്ടു അവന്റെ വാക്കു പിടിച്ചു: അതേ, നിന്റെ സഹോദര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െൻ-ഹദദ് എന്നു പറഞ്ഞു. അതിന്നു അവൻ: നിങ്ങൾ ചെന്നു അവനെ കൂട്ടിക്കൊണ്ടുവരുവിൻ എന്നു പറഞ്ഞു. ബെൻ-ഹദദ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അടുക്കൽ പുറത്തേക്കു വന്നു; അവൻ അവനെ രഥത്തിൽ കയറ്റ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ആകയാൽ അവൻ ബെൻ-ഹദദിന്റെ ദൂതന്മാരോടു: നിങ്ങൾ എന്റെ യജമാനനായ രാജാവിനോടു: നീ ആദ്യം അടിയ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യച്ചതൊക്കെയും ചെയ്തുകൊള്ളാം; എന്നാൽ ഈ കാര്യം എനിക്കു ചെയ്‍വാൻ കഴിവില്ല എന്നു ബോധിപ്പിക്കേ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 ദൂതന്മാർ ചെന്നു ഈ മറുപടി ബോധിപ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ബെൻ-ഹദദ് അവന്റെ അടുക്കൽ ആളയച്ചു: എന്നോടുകൂടെയുള്ള എല്ലാ പടജ്ജനത്തിന്നും കൈക്കു ഓരോ പിടിവാര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െ യുദ്ധ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മര്യയിലെ പൊടി മതിയാകുമെങ്കിൽ ദേവന്മാർ എന്നോടു തക്കവണ്ണവും അധികവും ചെയ്യട്ടേ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വൻ അവനോടു: എന്റെ അപ്പൻ നിന്റെ അപ്പനോടു പിടിച്ചടക്കിയ പട്ടണങ്ങളെ ഞാൻ മടക്കിത്തരാം; എന്റെ അപ്പ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മര്യയിൽ ഉണ്ടാക്കിയതു പോലെ നീ ദമ്മേശെക്കിൽ നിനക്കു തെരുവീഥികളെ ഉണ്ടാക്കിക്കൊൾക എന്നു പറഞ്ഞു. അ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ഹാബ്: ഈ ഉടമ്പടിയിന്മേൽ ഞാൻ നിന്നെ വിട്ടയക്കാം എന്നു പറഞ്ഞു. അങ്ങനെ അവൻ അവനോടു ഉടമ്പടി ചെയ്തു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ിന്നു യിസ്രായേൽരാജാവു: വാൾ അരെക്കു കെട്ടുന്നവൻ അഴിച്ചുകളയുന്നവനെപ്പോലെ വമ്പുപറയരുത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ോടു പറവിൻ എന്നു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ാൽ അവനും രാജാക്കന്മാരും മണിപ്പന്തലിൽ കുടിച്ചുകൊണ്ടിരിക്കുമ്പോൾ ഈ വാക്കു കേട്ടിട്ടു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രോടു: ഒരുങ്ങിക്കൊൾവിൻ എന്നു കല്പിച്ചു; അങ്ങനെ അവർ പട്ടണത്തിന്നു നേരെ യുദ്ധത്തിന്നൊരു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എന്നാൽ പ്രവാചകശിഷ്യന്മാരിൽ ഒരുത്തൻ യഹോവയുടെ കല്പനപ്രകാരം തന്റെ ചങ്ങാതിയോടു: എന്നെ അടിക്കേണമ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യിസ്രായേൽരാജാവായ ആഹാബിന്റെ അടുക്കൽ പട്ടണത്തിലേക്കു ദൂതന്മാരെ അയച്ചു അവന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 എന്നാൽ അവന്നു അവനെ അടിപ്പാൻ മനസ്സ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ന്നാൽ ഒരു പ്രവാചകൻ യിസ്രായേൽ രാജാവായ ആഹാബിന്റെ അടുക്കൽ വന്നു: യഹോവ ഇപ്രകാരം അരുളിച്ചെയ്യ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ഈ മഹാസംഘത്തെ ഒക്കെയും നീ കണ്ടുവോ? ഞാൻ ഇന്നു അതിനെ നിന്റെ കയ്യിൽ ഏല്പിക്കും; ഞാൻ യഹോവ എന്നു നീ അറ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വൻ അവനോടു: നീ യഹോവയുടെ വാക്കു അനുസരിക്കായ്കകൊണ്ടു നീ എന്നെ വിട്ടു പുറപ്പെട്ട ഉടനെ ഒരു സിം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കൊല്ലും എന്നു പറഞ്ഞു. അവൻ അവനെ വിട്ടു പുറപ്പെട്ട ഉടനെ ഒരു സിംഹം അവനെ കണ്ടു 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ആരെക്കൊണ്ടു എന്നു ആഹാബ് ചോദിച്ചതിന്നു അവൻ: ദേശാധിപതികളുടെ ബാല്യക്കാരെക്കൊണ്ടു എന്നു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 എന്നു പറഞ്ഞു. ആർ പട തുടങ്ങേണം എന്നു ചോദിച്ചതിന്നു: നീ തന്നേ എന്നു അവൻ ഉത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ദേശാധിപതികളുടെ ബാല്യക്കാരെ എണ്ണി നോക്കി; അവർ ഇരുനൂറ്റിമുപ്പത്തിരണ്ടുപേരായിരുന്നു. അവരുടെ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യിസ്രായേല്യരെയും എണ്ണിനോക്കി; അവർ ഭക്ഷണപദാർത്ഥങ്ങൾ എടുത്തു അവരുടെ നേരെ പുറപ്പെട്ടു; യിസ്രായേല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യിസ്രായേൽമക്കളുടെ പടജ്ജനത്തെയൊക്കെയും എണ്ണി ഏഴായിരം പേർ എന്ന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പിന്നെ അവൻ മറ്റൊരുത്തനെ കണ്ടു: എന്നെ അടിക്കേണമേ എന്നു പറഞ്ഞു. അവൻ അവനെ അടിച്ചു മുറിവേ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ർ ഉച്ചസമയത്തു പുറപ്പെട്ടു; എന്നാൽ ബെൻ-ഹദദ് തനിക്കു തുണയായിരുന്ന മുപ്പത്തി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ക്കന്മാരോടുകൂടെ മണിപ്പന്തലിൽ കുടിച്ചുമത്തന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പ്രവാചകൻ ചെന്നു വഴിയിൽ രാജാവിനെ കാത്തിരുന്നു; അവൻ തലപ്പാവു കണ്ണുവരെ താഴ്ത്തിക്കെട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ഷംമാറി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ദേശാധിപതികളുടെ ബാല്യക്കാർ ആദ്യം പുറപ്പെട്ടു; ബെൻ-ഹദദ് ആളയച്ചു അന്വേഷിച്ചാറെ ശമര്യയിൽ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ളുകൾ വരുന്നുണ്ടെന്നു അറിവുകിട്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രാജാവു കടന്നു പോകുമ്പോൾ അവൻ രാജാവിനോടു വിളിച്ചുപറഞ്ഞതു: അടിയൻ പടയുടെ നടുവിൽ ചെന്നിരുന്നു; അ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താ, ഒരുത്തൻ തിരിഞ്ഞു എന്റെ അടുക്കൽ ഒരാളെ കൊണ്ടുവന്നു: ഇവനെ സൂക്ഷിക്കേണം; ഇവനെ കാണാതെപോയാൽ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ട്ടിൻ കുട്ടികളുടെ രണ്ടു ചെറിയ കൂട്ടംപോലെ അവരുടെ നേരെ പാളയം ഇറങ്ങി; അരാമ്യരോ ദേശത്തു നിറഞ്ഞ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ൻ അവന്റെ ജീവന്നു പകരം ഇരിക്കും; അല്ലെങ്കിൽ നീ ഒരു താലന്ത് വെള്ളി തൂക്കി തരേണ്ടിവര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അവൻ: അവർ സമാധാനത്തിന്നു വരുന്നെങ്കിലും അവരെ ജീവനോടെ പിടിപ്പിൻ; അവർ യുദ്ധ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ന്നെങ്കിലും അവരെ ജീവനോടെ പിടിപ്പിൻ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എന്നാൽ അടിയൻ അങ്ങുമിങ്ങും ബദ്ധപ്പാടായിരിക്കുമ്പോൾ അവനെ കാണാതെപോയി. അതിന്നു യിസ്രായേൽ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ോടു: നിന്റെ വിധി അങ്ങനെ തന്നേ ആയിരിക്കട്ടെ; നീ തന്നേ തീർച്ചയാക്കിയ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ട്ടണത്തിൽനിന്നു പുറപ്പെട്ടുവന്നതോ, ദേശാധിപതികളുടെ ബാല്യക്കാരും അവരെ തുടർന്നുപോന്ന സൈന്യ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ർ ഓരോരുത്തൻ താന്താന്റെ നേരെ വരുന്നവനെ കൊന്നു; അരാമ്യർ ഓടിപ്പോയി; യിസ്രായേൽ അവരെ പിന്തുടർ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ാം രാജാവായ ബെൻ-ഹദദ് കുതിരപ്പുറത്തു കയറി കുതിരച്ചേവകരോടുകൂടെ ചാട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തൽക്ഷണം അവൻ കണ്ണിന്മേൽ നിന്നു തലപ്പാവു നീക്കി; അപ്പോൾ അവൻ ഒരു പ്രവാചകനെന്നു യിസ്രായേൽ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ിന്റെ വെള്ളിയും പൊന്നും എനിക്കുള്ളതു; നിന്റെ സൌന്ദര്യമേറിയ ഭാര്യമാരും പുത്രന്മാരും എനിക്കുള്ള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പിന്നെ യിസ്രായേൽരാജാവു പുറപ്പെട്ടു കുതിരകളെയും രഥങ്ങളെയും പിടിച്ചു; അരാമ്യരെ കഠിന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ോല്പ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അവൻ അവനോടു: യഹോവ ഇപ്രകാരം അരുളിച്ചെയ്യുന്നു: നാശത്തിന്നായിട്ടു ഞാൻ നിയമിച്ച ആളെ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യച്ചുകളകകൊണ്ടു നിന്റെ ജീവൻ അവന്റെ ജീവന്നും നിന്റെ ജനം അവന്റെ ജനത്തിന്നും പകരമായിരിക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റെ ശേഷം ആ പ്രവാചകൻ യിസ്രായേൽ രാജാവിന്റെ അടുക്കൽ ചെന്നു അവനോടു: ധൈര്യപ്പെട്ടു ചെ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തു കരുതിക്കൊൾക; ഇനിയത്തെ ആണ്ടിൽ അരാംരാജാവു നിന്റെ നേരെ പുറപ്പെട്ടുവര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രാംരാജാവിനോടു അവന്റെ ഭൃത്യന്മാർ പറഞ്ഞതു: അവരുടെ ദേവന്മാർ പർവ്വതദേവന്മാരാകുന്നു. അതുകൊണ്ടത്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നമ്മെ തോല്പിച്ചതു; സമഭൂമിയിൽവെച്ചു അവരോടു യുദ്ധം ചെയ്താൽ നാം അവരെ തോല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ങ്ങനെ ബെൻ-ഹദദ് പറയുന്നു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തുകൊണ്ടു യിസ്രായേൽരാജാവു വ്യസനവും നീരസവും ഉള്ളവനായി അരമനയിലേക്കു പുറപ്പെട്ടു ശമര്യയ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തുകൊണ്ടു നീ ഒരു കാര്യം ചെയ്യേണം: ആ രാജാക്കന്മാരെ അവനവന്റെ സ്ഥാനത്തുനിന്നു മാറ്റി അവർക്കു പക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ാധിപതിമാരെ നിയമ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പിന്നെ നിനക്കു നഷ്ടമായ്പോയ സൈന്യത്തിന്നു സമമായോരു സൈന്യത്തെയും കുതിരപ്പടെക്കു സമ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തിരപ്പടയെയും രഥങ്ങൾക്കു സമമായ രഥങ്ങളെയും ഒരുക്കിക്കൊൾക; എന്നിട്ടു നാം സമഭൂമിയിൽവെച്ചു അവര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ുദ്ധം ചെയ്ക; നാം അവരെ തോല്പിക്കും നിശ്ചയം. അവൻ അവരുടെ വാക്കു കേട്ടു അങ്ങനെ തന്നേ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പിറ്റെ ആണ്ടിൽ ബെൻ-ഹദദ് അരാമ്യരെ എണ്ണിനോക്കി യിസ്രായേലിനോടു യുദ്ധംചെയ്‍വാൻ അഫേക്ക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2026-08-04T03:09:29Z</dcterms:created>
  <dcterms:modified xsi:type="dcterms:W3CDTF">2026-08-04T03:09:29Z</dcterms:modified>
  <dc:title>1 രാജാക്കന്മാർ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