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presProps" Target="presProps.xml"/>
  <Relationship Id="rId46" Type="http://schemas.openxmlformats.org/officeDocument/2006/relationships/viewProps" Target="viewProps.xml"/>
  <Relationship Id="rId47"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Now the upper chambers were shorter: for the galleries were higher than these, than the lower, and than the middlemost of the building.]]></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they were in three stories, but had not pillars as the pillars of the courts: therefore the building was straitened more than the low and the middlemost from the ground.]]></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they were in three stories, but had not pillars as the pillars of the courts: therefore the building was straitened more than the low and the middlemost from the ground.]]></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For they were in three stories, but had not pillars as the pillars of the courts: therefore the building was straitened more than the low and the middlemost from the ground.]]></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 wall that was without opposite to the chambers, toward the utter court on the front part of the chambers, the length thereof was fifty cubits.]]></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the wall that was without opposite to the chambers, toward the utter court on the front part of the chambers, the length thereof was fifty cubits.]]></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For the length of the chambers that were in the utter court was fifty cubits: and, lo, before the temple were an hundred cubits.]]></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For the length of the chambers that were in the utter court was fifty cubits: and, lo, before the temple were an hundred cubits.]]></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from under these chambers was the entry on the east side, as one goes into them from the utter court.]]></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e chambers were in the thickness of the wall of the court toward the east, opposite to the separate place, and opposite to the building.]]></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n he brought me forth into the utter court, the way toward the north: and he brought me into the chamber that was opposite to the separate place, and which was before the building toward the north.]]></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The chambers were in the thickness of the wall of the court toward the east, opposite to the separate place, and opposite to the building.]]></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the way before them was like the appearance of the chambers which were toward the north, as long as they, and as broad as they: and all their activities out were both according to their fashions, and according to their doors.]]></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the way before them was like the appearance of the chambers which were toward the north, as long as they, and as broad as they: and all their activities out were both according to their fashions, and according to their doors.]]></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according to the doors of the chambers that were toward the south was a door in the head of the way, even the way directly before the wall toward the east, as one enters into them.]]></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according to the doors of the chambers that were toward the south was a door in the head of the way, even the way directly before the wall toward the east, as one enters into them.]]></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And according to the doors of the chambers that were toward the south was a door in the head of the way, even the way directly before the wall toward the east, as one enters into them.]]></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Then said he unto me, The north chambers and the south chambers, which are before the separate place, they be holy chambers, where the priests that approach unto the LORD shall eat the most holy things: there shall they lay the most holy things, and the food offering, and the sin offering, and the trespass offering; for the place is holy.]]></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Then said he unto me, The north chambers and the south chambers, which are before the separate place, they be holy chambers, where the priests that approach unto the LORD shall eat the most holy things: there shall they lay the most holy things, and the food offering, and the sin offering, and the trespass offering; for the place is holy.]]></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Then said he unto me, The north chambers and the south chambers, which are before the separate place, they be holy chambers, where the priests that approach unto the LORD shall eat the most holy things: there shall they lay the most holy things, and the food offering, and the sin offering, and the trespass offering; for the place is holy.]]></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Then said he unto me, The north chambers and the south chambers, which are before the separate place, they be holy chambers, where the priests that approach unto the LORD shall eat the most holy things: there shall they lay the most holy things, and the food offering, and the sin offering, and the trespass offering; for the place is holy.]]></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Then he brought me forth into the utter court, the way toward the north: and he brought me into the chamber that was opposite to the separate place, and which was before the building toward the north.]]></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When the priests enter therein, then shall they not go out of the holy place into the utter court, but there they shall lay their garments wherein they minister; for they are holy; and shall put on other garments, and shall approach to those things which are for the people.]]></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When the priests enter therein, then shall they not go out of the holy place into the utter court, but there they shall lay their garments wherein they minister; for they are holy; and shall put on other garments, and shall approach to those things which are for the people.]]></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When the priests enter therein, then shall they not go out of the holy place into the utter court, but there they shall lay their garments wherein they minister; for they are holy; and shall put on other garments, and shall approach to those things which are for the people.]]></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When the priests enter therein, then shall they not go out of the holy place into the utter court, but there they shall lay their garments wherein they minister; for they are holy; and shall put on other garments, and shall approach to those things which are for the people.]]></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Now when he had made an end of measuring the inner house, he brought me forth toward the gate whose prospect is toward the east, and measured it round about.]]></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Now when he had made an end of measuring the inner house, he brought me forth toward the gate whose prospect is toward the east, and measured it round about.]]></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He measured the east side with the measuring reed, five hundred reeds, with the measuring reed round about.]]></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He measured the north side, five hundred reeds, with the measuring reed round about.]]></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He measured the south side, five hundred reeds, with the measuring reed.]]></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He turned about to the west side, and measured five hundred reeds with the measuring reed.]]></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Before the length of an hundred cubits was the north door, and the breadth was fifty cubits.]]></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He measured it by the four sides: it had a wall round about, five hundred reeds long, and five hundred broad, to make a separation between the sanctuary and the profane place.]]></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He measured it by the four sides: it had a wall round about, five hundred reeds long, and five hundred broad, to make a separation between the sanctuary and the profane place.]]></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He measured it by the four sides: it had a wall round about, five hundred reeds long, and five hundred broad, to make a separation between the sanctuary and the profane place.]]></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Opposite to the twenty cubits which were for the inner court, and opposite to the pavement which was for the utter court, was gallery against gallery in three stories.]]></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Opposite to the twenty cubits which were for the inner court, and opposite to the pavement which was for the utter court, was gallery against gallery in three stories.]]></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before the chambers was a walk to ten cubits breadth inward, a way of one cubit; and their doors toward the north.]]></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before the chambers was a walk to ten cubits breadth inward, a way of one cubit; and their doors toward the north.]]></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Now the upper chambers were shorter: for the galleries were higher than these, than the lower, and than the middlemost of the building.]]></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28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4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டுவேயிருக்கிறவைகளுக்கும் அதிக உயரமான மாளிகையா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வைகள் மூன்று அடுக்குகளாயிருந்தது; பிராகாரங்களின் தூண்களுக்கு இருந்ததுபோல, அவைகளுக்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ண்களில்லை; ஆகையால் தரையிருந்து அளக்க, அவைகள் கீழேயும் நடுவேயும் இருக்கிறவைகளைப் பார்க்கி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கலக்கட்டையா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புறம்பே அறைவீடுகளுக்கு எதிரே வெளிப்பிராகாரத் திசையில் அறை வீடுகளுக்கு முன்பாக இருந்த மதிலி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நீளம் ஐம்பது முழ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வெளிப்பிராகாரத்திலுள்ள அறைவீடுகளின் நீளம் ஐம்பது முழம், தேவாலயத்துக்கு முன்னே நூறு]]></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ழமா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கிழக்கே வெளிப்பிராகாரத்திலிருந்து அந்த அறைவீடுகளுக்குள் பிரவேசிக்கிற நடை அவைகளின் கீழே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கீழ்த்திசையான பிராகாரத்து மதிலின் அகலத்திலே பிரத்தியேகமான இடத்துக்கு முன்பாகவும் மாளிகை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பின்பு அவர் என்னை வடதிசையின் வழியாக வெளிப்பிராகாரத்திலே புறப்படப்பண்ணி, பிரத்தியேகமான இடத்து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ன்பாகவும் அறைவீடுகளும்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அவைகளுக்கு முன்னான வழியிலே அந்த அறைவீடுகள் நீளத்திலும் அகலத்திலும் எல்லா வாசற்படிகளி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ட்டங்களிலும், வாசல் நடைகளிலும் வடதிசையான அறைவீடுகளின் சாயலா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தென்திசையான அறைவீடுகளின் வாசல் நடைக்கு ஒப்பாக ஒரு வாசல் நடைவழியின் முகப்பில்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ழ்த்திசையில் அவைகளுக்குப் பிரவேசிக்கும் இடத்திலே செம்மையான மதிலின் எதிரே இருந்த வழியின் முகப்பி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ரு வாசலி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அவர் என்னை நோக்கி: பிரத்தியேகமான இடத்துக்கு முன்னிருக்கிற வடபுறமான அறைவீடுகளும் தென்புறமா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றைவீடுகளும் பரிசுத்த அறைவீடுகளாயிருக்கிறது; கர்த்தரிடத்தில் சேருகிற ஆசாரியர் அங்கே ம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சுத்தமானதையும், போஜனபலியையும், பாநிவாரண பலியையும், குற்றநிவாரண பலியையும் வைப்பார்கள்; அந்த ஸ்த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சுத்தமாயி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திராகவும், மாளிகைக்கு எதிராகவும் வடக்கே இருந்த அறைவீடுகளுக்கு என்னை அழைத்துக்கொண்டுபோனா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ஆசாரியர் உட்பிரவேசிக்கும்போது, அவர்கள் பரிசுத்த ஸ்தலத்திருந்து வெளிப்பிராகாரத்து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ராததற்குமுன்னே, அங்கே தாங்கள் ஆராதனை செய்து உடுத்தியிருந்த ஸ்திரங்களைக் கழற்றி வைப்பா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வஸ்திரங்கள் பரிசுத்தமானவைகள்; வேறே வஸ்திரங்களை உடுத்திக்கொண்டு, ஜனத்தின் பிராகாரத்திலே போ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ன்றா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அவர் உள்வீட்டை அளந்து தீர்ந்தபின்பு, கீழ்த்திசைக்கு எதிரான வாசல்வழியாய் என்னை வெளி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ழைத்துக்கொண்டுபோய், அதைச்சுற்றிலும் 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கீழ்த்திசைப் பக்கத்தை அளவுகோலால் அளந்தார்; அது அளவுகோலின்படியே சுற்றிலும் ஐந்நூறுகோலாயி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வடதிசைப்பக்கத்தை அளவுகோலால் சுற்றிலும் ஐந்நூறுகோலாய் 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தென்திசைப்பக்கத்தை அளவுகோலால் ஐந்நூறு கோலாய் 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மேற்றிசைப் பக்கத்துக்குத் திரும்பி அதை அளவுகோலால் ஐந்நூறு கோலாய் அளந்தா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நூறு முழ நீளத்துக்கு முன்னே வடக்கு வாசல் இருந்தது; அவ்விடத்து அகலம் ஐம்பது முழ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நாலு பக்கங்களிலும் அதை அளந்தார்; பரிசுத்தமானதற்கும் பரிசுத்தமில்லாததற்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த்தியாசம்பண்ணும்படிக்கு அதற்கு ஐந்நூறு கோல் நீளமும் ஐந்நூறு கோல் அகலமுமான மதில் சுற்றி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உட்பிராகாரத்தில் இருந்த இருபது முழத்துக்கு எதிராகவும் வெளிப்பிராகாரத்தில் இருந்த தளவரிசை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திராகவும் ஒன்றுக்கொன்று எதிரான மூன்று நிலைகளுள்ள நடைகாவணங்கள்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உட்புறத்திலே அறைவீடுகளின் முன்பாகப் பத்து முழ அகலமான வழியும், ஒரு முழ அகலமான பாதையும்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களின் வாசல்கள் வடக்கே இருந்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உயர இருந்த அறைவீடுகள் அகலக்கட்டையாயிருந்தது; நடைகாவணங்கள் கீழேயிருக்கிற அறைவீடுகளுக்கு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42]]></a:t>
            </a:r>
          </a:p>
        </p:txBody>
      </p:sp>
    </p:spTree>
  </p:cSld>
  <p:clrMapOvr>
    <a:masterClrMapping/>
  </p:clrMapOvr>
</p:sld>
</file>

<file path=ppt/theme/theme1.xml><?xml version="1.0" encoding="utf-8"?>
<a:theme xmlns:a="http://schemas.openxmlformats.org/drawingml/2006/main" name="Theme72">
  <a:themeElements>
    <a:clrScheme name="Theme7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42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2026-06-03T08:48:51Z</dcterms:created>
  <dcterms:modified xsi:type="dcterms:W3CDTF">2026-06-03T08:48:51Z</dcterms:modified>
  <dc:title>எசேக்கியேல் : 42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