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நேசமாய் உள்ள எல்லாவற்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ிட்டாலுமே உம்மை எங்கும் பின்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ையில் மோசம் ஒன்றும் நேரிட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ாரம் மப்பும் உம்மால் மாறிப்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யானதை எல்லாம் திருப்தியாய்த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 நாள் வரை என்னைத் தாங்கி நேச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த்தாலும் நான் எப்போ செத்தால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கவே உம்மை அடியேன் பின்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யாகினும் ஸ்வாமி எங்கேயாக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யேசுவே உம்மை அடியேன் பின்செல்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ம் பாடுகள் உள்ள பள்ளத்தாக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ாமல் நான் உந்தன் பாதம் பின்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ும் தீயிலும் மிஞ்சும் வெள்ளப் பெருக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ும்போதும் நான் அங்கும் ஏகுவேன் பி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் வனத்திலும் உந்தன் பாதை செ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ைக்காமல் நான் உந்தன் பக்கம் பின்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2026-09-15T17:34:50Z</dcterms:created>
  <dcterms:modified xsi:type="dcterms:W3CDTF">2026-09-15T17:34:50Z</dcterms:modified>
  <dc:title>துதிப் பாடல்கள் : 824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