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45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ின் பந்தியில் வா, - சகோதரா
கர்த்தரின் பந்தியில் வா.
கர்த்தரின் பந்தியில் 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ின் பந்தியில் வா, - சகோதரா
கர்த்தரின் பந்தியில் வா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அன்பாய்ச் சொந்த ரத்தத்தைச் சிந்தின
காரணத்தை மனப் பூரணமாய் எண்ணி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ின் பந்தியில் வா, - சகோதரா
கர்த்தரின் பந்தியில் வா.
கர்த்தரின் பந்தியில் வ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ஜீவ அப்பம் அல்லோ? - கிறிஸ்துவின்
திருச் சரீரம் அல்லோ?
பாவ மனங் கல்லோ? -உனக்காய்
பகிரப்பட்ட தல்லோ?
தேவ குமாரனின் ஜீவ அப்பத்தை நீ
தின்று அவருடன் என்றும் பிழைத்திட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ின் பந்தியில் வா, - சகோதரா
கர்த்தரின் பந்தியில் வா.
கர்த்தரின் பந்தியில் வ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ேவ அன்பைப் பாரு; - கிறிஸ்துவின்
சீஷர் குறை தீரு;
பாவக் கேட்டைக் கூறு - ராப்போசன
பந்திதனில் சேரு
சாவுக்குரிய மா பாவமுள்ள லோகம்
தன்னில் மனம் வைத்து அந்நியன் ஆகாத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ின் பந்தியில் வா, - சகோதரா
கர்த்தரின் பந்தியில் வா.
கர்த்தரின் பந்தியில் வ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ன்பின் விருந்தாமே - கர்த்தருடன்
ஐக்யப் பந்தி யாமே;
துன்பம் துயர் போமே - இருதயம்
சுத்த திடனாமே;
இன்பம் மிகும் தேவ அன்பின் விருந்துக்கு
ஏது தாமதமும் இல்லாதிப்போதே வா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2026-09-16T17:04:47Z</dcterms:created>
  <dcterms:modified xsi:type="dcterms:W3CDTF">2026-09-16T17:04:47Z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