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வழியுண்டு, அது ஒரு பட்சிக்கும் தெரியாது; வல்லூறின் கண்ணும் அதைக் கண்டதில்லை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ுஷ்டமிருகங்களின் கால் அதில் படவில்லை; சிங்கம் அதைக் கடந்த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ன் கைகளைக் கற்பாறையின்மேல் நீட்டி, மலைகளை வேரோடே புரட்டு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ன்மலைகளுக்குள்ளும் நீர்க்கால்களை வெட்டுகிறான்; அவன் கண் விலையுயர்ந்த எல்லாவற்றையும் காண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 துளியும் கசியாதபடி ஆறுகளை அடைக்கிறான்; மறைவிடத்திலிருக்கிறதை வெளிச்சத்திலே கொண்டுவரு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ஞானம் கண்டெடுக்கப்படுவது எங்கே? புத்தி விளையாடுகிற இடம் எது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விலை மனுஷனுக்குத் தெரியாது; அது ஜீவனுள்ளோருடைய தேசத்திலே அகப்படுகிறத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ழமானது: அது என்னிடத்தில் இல்லையென்கிறது; சமுத்திரமானதும், அது என்னிடத்தில் இல்லையென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ஈடாகத் தங்கத்தைக் கொடுக்கவும், அதற்குக் கிரயமாக வெள்ளியை நிறுக்கவும் கூட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ஓப்பீரின் தங்கமும், விலையேறப்பெற்ற கோமேதகமும் இந்திர நீலக்கல்லும் அதற்கு ஈடல்ல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ெள்ளிக்கு விளைவிடம் உண்டு, பொன்னுக்குப் புடமிடும் ஸ்தலமுமுண்ட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ொன்னும் பளிங்கும் அதற்கு ஒப்பல்ல; பசும்பொன்னாபரணங்களுக்கு அதை மாற்றக் கூட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ொன்னும் பளிங்கும் அதற்கு ஒப்பல்ல; பசும்பொன்னாபரணங்களுக்கு அதை மாற்றக் கூட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வளத்தையும் ஸ்படிகத்தையும் அத்தோடே ஒப்பிட்டுப் பேசலாகாது; முத்துக்களைப்பார்க்கிலும் ஞானத்தின் விலை உயர்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த்தியோப்பியாவின் புஷ்பராகம் அதற்கு நிகரல்ல; பசும்பொன்னும் அதற்குச் சரியல்ல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யிருக்க, ஞானம் எங்கேயிருந்து வரும்; புத்தி தங்கும் இடம் எங்கே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ஜீவனுள்ள சகலருடைய கண்களுக்கும் ஒளித்தும், ஆகாயத்துப்பறவைகளுக்கு மறைந்தும் இ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சமும் மரணமும், நாங்கள் எங்கள் காதுகளினாலேமாத்திரம் அதின் கீர்த்தியைக் கேட்டோம் என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வனோ அதின் வழியை அறிவார், அதின் ஸ்தானம் அவருக்கே தெரிய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பூமியின் கடையாந்தரங்களைப் பார்த்து, வானங்களின்கீழ் இருக்கிறதையெல்லாம் காண்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 காற்றுக்கு அதின் நிறையை நியமித்து, ஜலத்துக்கு அதின் அளவைப் பிரமாணி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ும்பு மண்ணிலிருந்து எடுக்கப்படும்; செம்பு கற்களில் உருக்கி எடுக்கப்ப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ழைக்குத் திட்டத்தையும், இடிமுழக்கத்தோடே கூடிய மின்னலுக்கு வழியையும் ஏற்படுத்த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 அதை பார்த்துக் கணக்கிட்டார்; அதை ஆராய்ந்து ஆயத்தப்படுத்த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னுஷனை நோக்கி: இதோ, ஆண்டவருக்குப் பயப்படுவதே ஞானம்; பொல்லாப்பை விட்டு விலகுவதே புத்தி என்றார் என்று சொன்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னுஷனை நோக்கி: இதோ, ஆண்டவருக்குப் பயப்படுவதே ஞானம்; பொல்லாப்பை விட்டு விலகுவதே புத்தி என்றார் என்று சொன்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ிதன் அந்தகாரத்திலும் மரண இருளிலும் இருக்கிற கற்களைக் கடையாந்தரமட்டும் ஆராய்ந்து தேடி, இருளுக்கும் அங்கே முடிவுண்டாக்குகிறான்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ிதன் அந்தகாரத்திலும் மரண இருளிலும் இருக்கிற கற்களைக் கடையாந்தரமட்டும் ஆராய்ந்து தேடி, இருளுக்கும் அங்கே முடிவுண்டாக்குகிறான்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டக்கக் கூடாததும் நிலையாததுமான ஆறு எழும்பினாலும், உழைப்பாளியானவன் அதை மனுஷரால் வற்றிப்போகப்பண்ணிச் செல்லு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டக்கக் கூடாததும் நிலையாததுமான ஆறு எழும்பினாலும், உழைப்பாளியானவன் அதை மனுஷரால் வற்றிப்போகப்பண்ணிச் செல்ல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யின்மேல் ஆகாரம் விளையும், அதின் கீழிடங்களிலிருக்கிறவைகளோ, அக்கினியால் மாறினதுபோல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 கல்லுகளில் இந்திரநீலம் விளையும்; அதின் பொடியில் பொன் பொடிகளும் உண்டாய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 is a path which no fowl knows, and which the vulture's eye has not se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ion's whelps have not trodden it, nor the fierce lion passed b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puts forth his hand upon the rock; he overturns the mountains by the ro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cuts out rivers among the rocks; and his eye sees every precious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binds the floods from overflowing; and the thing that is hid brings he forth to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where shall wisdom be found? and where is the place of understand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Man knows not the price thereof; neither is it found in the land of the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depth says, It is not in me: and the sea says, It is not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t cannot be got for gold, neither shall silver be weighed for the pric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t cannot be valued with the gold of Ophir, with the precious onyx, or the sapph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Surely there is a vein for the silver, and a place for gold where they fin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gold and the crystal cannot equal it: and the exchange of it shall not be for jewels of f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 mention shall be made of coral, or of pearls: for the price of wisdom is above rub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topaz of Ethiopia shall not equal it, neither shall it be valued with pure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nce then comes wisdom? and where is the place of understand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eeing it is hid from the eyes of all living, and kept close from the fowls of the a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Destruction and death say, We have heard the fame thereof with our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God understands the way thereof, and he knows the plac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he looks to the ends of the earth, and sees under the whole heav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o make the weight for the winds; and he weights the waters by m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ron is taken out of the earth, and brass is molten out of the 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en he made a decree for the rain, and a way for the lightning of the thund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n did he see it, and declare it; he prepared it, yea, and searched it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unto man he said, Behold, the fear of the LORD, that is wisdom; and to depart from evil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sets an end to darkness, and searches out all perfection: the stones of darknes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dow of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flood breaks out from the inhabitant; even the waters forgotten of the foot: they are dr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, they are gone away from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s for the earth, out of it comes bread: and under it is turned up as it wer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stones of it are the place of sapphires: and it has dust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2026-06-03T15:17:48Z</dcterms:created>
  <dcterms:modified xsi:type="dcterms:W3CDTF">2026-06-03T15:17:48Z</dcterms:modified>
  <dc:title>யோபு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