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w pleased and blest was I 
To hear the people cry : 
Come, let us seek our God to-day !
Yes, with a cheerful zeal 
We haste to Zion's hill, 
And there our vows and honours p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Zion, thrice happy place, 
Adorned with wondrous grace, 
And walls of strength embrace thee 
In thee our tribes appear, [round ; 
To pray and praise and hear 
The sacred Gospel's joyful soun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re David's greater Son 
Has fixed His royal throne- 
He sits for grace and judgment there 
He bids the saint be glad, 
He makes the sinner sad, 
And humble souls rejoice with fear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May peace attend thy gate, 
And joy within thee wait 
To bless the soul of every guest : 
The man that seeks thy peace, 
And wishes thine increase, 
A thousand blessings on him rest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My tongue repeats her vows, 
Peace to this sacred house ! 
For there my friends and kindred 
And since my glorious God [dwell ; 
Makes thee His blest abode, 
My soul shall ever love thee well,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2026-07-09T08:54:16Z</dcterms:created>
  <dcterms:modified xsi:type="dcterms:W3CDTF">2026-07-09T08:54:16Z</dcterms:modified>
  <dc:title>Hymn : 271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