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! தேவனுக்கு மகிமை!
தூக்கியெடுத்தார்
என்னை தூக்கியெடுத்தார் இயேசு
தம் கரத்தை நீட்டி இரட்சித்தாரே
ஒ! தேவனுக்கு மகிமை!
நான் இயேசுவை நேசிக்கிறேன்
மேன்மேலும் நேசிக்கிறேன்
அக்கரையில் நான் நின்று அவரை
என்றென்றும் வாழ்த்த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Oh! Glory to God He has lifted me up
He has lifted me up I know
He stretched out His hand
And He lifted me up
And that’s why I love Him so
I love Him more and more (2)
And when I stand upon the other shore
I’ll praise Him more and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2026-07-09T07:16:51Z</dcterms:created>
  <dcterms:modified xsi:type="dcterms:W3CDTF">2026-07-09T07:16:51Z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