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ோல முடவன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ானே இயேசு நாமத்தி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ோலும் கையு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ழைக்கச் சென்றார் யாக்கோ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கச் செய்தீர் பெரும் கூட்ட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ைக் கண்ட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லறைக்குச் சென்ற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தூக்கி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ஈசாக்கு ஜெபித்த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ெபேக்காள் கருவு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தது எதுவுமி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ையர்கள் பெற்றெடுத்த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லியாவின் வார்த்த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றிபாத் விதவை வீட்ட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ெய் மாவு குறைய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ஜெப வீரன் தானியே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ங்களின் குகைய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மின்றிக் காப்ப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கானாவூரில் வார்த்தை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ப்பர்நகூம் சிறுவன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னான் அந்நே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ாதது எதுவுமி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தண்ணீரால் ஜாடிகளை கீழ்படிந்து நிரப்பின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 ரசம் வந்ததையா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் அனைத்தையும் உண்டாக்கி ஆள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தி செய்யத் தொடங்கிய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கள் தங்கள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டுண்டு மடியச் செய்தீ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ும்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ங்கார வாச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2026-07-31T20:03:38Z</dcterms:created>
  <dcterms:modified xsi:type="dcterms:W3CDTF">2026-07-31T20:03:38Z</dcterms:modified>
  <dc:title>துதிப் பாடல்கள் : 203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