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சியா இயேசு ராஜா
அவர் மீண்டும் வருகிறார்
எந்தன் ஆவல் தீர்க்க
அவர் சீக்கிரம் வருகிறார்
அவர் முகமே நான் கண்டிடுவேன்
அவரோடு நானும் சென்றிடுவேன்
மகிமை மகிமை அந்த நாள் மகிம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ேவனின் வருகையில் என் துக்கமெல்லாம்
சந்தோஷமாகவே மாறியே போகும்
தேவனுக்காய் பட்ட பாடுகளெல்லாம்
மகிமையாய் அன்று மாறிடுமே
இன்று காணும் பாடுகள் இனிமேல் வருகின்ற
மகிமைக்கு ஈடாய் ஆகுமோ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யேசுவுக்காய் நான் காத்திருக்கின்றேன்
ஆயத்தமாய் எதிர் பார்த்திருக்கின்றேன்
இனியும் தாமதம் செய்யாரே அவர்
சொன்னபடியே வந்திடுவார்
அந்த நாளில் அவரை கண்டு நானும்
ஆடுவேன் பாடுவேன் துள்ளுவ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க்காகவே இரத்தம் சிந்தின கரத்தை
கண்டு ஆயிரம் முத்தங்களிடனும்
சிலுவை சுமந்து நடந்த பாதம்
விழுந்து நன்றி சொல்லிடணும்
இந்த தியாகம் செய்த அன்பு முகமே
காண ஏங்குகின்ற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2026-09-16T23:06:42Z</dcterms:created>
  <dcterms:modified xsi:type="dcterms:W3CDTF">2026-09-16T23:06:42Z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