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ின் ஊழியம்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 புகழ் மேன்மை அடை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 இல்லா வாழ்வினை வெறுத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ராஜ்ஜியம் அடைந்திடுவாய்-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ம் அற்புத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மாரி பொழி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ின் சேவை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ளைத் தேடுகின்ற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ண்டவர் அன்பினை அறி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வின் பாதையில் அழி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அறியாமல் ஓட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உன்னைத் தேடுகின்ற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2026-07-31T18:31:03Z</dcterms:created>
  <dcterms:modified xsi:type="dcterms:W3CDTF">2026-07-31T18:31:03Z</dcterms:modified>
  <dc:title>துதிப் பாடல்கள்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