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presProps" Target="presProps.xml"/>
  <Relationship Id="rId6" Type="http://schemas.openxmlformats.org/officeDocument/2006/relationships/viewProps" Target="viewProps.xml"/>
  <Relationship Id="rId7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கல்லின் மேல் என் சபையைக் கட்டுவேன்  பாதாளத்தின் வாசல்கள் மேற்கொள்வதில்லை    1. கூடார மீதில் இறங்கிய மேகம்  தேவாலயத்தை நிரப்பிய மகிமை  மேல் வீட்டில் வந்ததோர் பலத்த அக்கினி  கூடி வந்தோரை நிறைத்த ஆவி  தேவன் நமது சபையைக் கட்டுகிறார் – இந்த    2. ஆவியின் வல்லமை அனைவரில்  ஜீவன் பெற்ற கற்களாய் எழும்ப  கட்டுவார் சபையை மாளிகையாக  மூலைக்கல்லாம் கிறிஸ்துவின் மேலே – இந்த    3. அக்கினி ஆவியில் எழும்பும் வரங்கள்  சத்திய சபைக்குத் தருவார் தேவன்  அற்புதம் வெளிப்படும் அப்போஸ்தலரால்  கர்த்தர் இயேசுவின் கிருபையில் நிறைந்தே- இந்த    4. கிறிஸ்துவின் நிறைவில் வளர்ச்சி பெறவே  சபையில் சீர் பெறும் பரிசுத்தவான்கள்  பக்தி விருத்தி அடைவதே பாக்கியம்  பரம தேவனின் தாசர்களாலே – இந்த    5. தேவனின் தானங்கள் ஒன்று சேர்ந்திடவே  தேவாதி தேவனின் மகிமையைக் காண  உத்தம ஈவால் உயருமே ஊழியம்  சித்தமே செய்வார் சிறந்தவராக்கி – இந்த    6. கிறிஸ்துவுக்காக பாடுகள் சகித்தால்  கிறிஸ்துவினாலே ஆறுதல் அடைவோம்  உபத்திரவப் பாதையில் உத்தம இராஜ்யம்  உவந்தே செல்வோம் மகிமையில் சேர – இந்த    7. பலவித சோதனை பாங்குடன் வந்தும்  பரவசம் கொள்வோம் பாடி ஜெபிப்போம்  ஆவியின் பெலத்தால் சாத்தானை அழிப்போம்  ஜெயித்தே செல்வோம் ஜெயவீரராய் நாம் – இந்த           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2026-09-09T15:58:59Z</dcterms:created>
  <dcterms:modified xsi:type="dcterms:W3CDTF">2026-09-09T15:58:59Z</dcterms:modified>
  <dc:title>துதிப் பாடல்கள் : 384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